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5"/>
  </p:notesMasterIdLst>
  <p:handoutMasterIdLst>
    <p:handoutMasterId r:id="rId26"/>
  </p:handoutMasterIdLst>
  <p:sldIdLst>
    <p:sldId id="257" r:id="rId3"/>
    <p:sldId id="270" r:id="rId4"/>
    <p:sldId id="269" r:id="rId5"/>
    <p:sldId id="271" r:id="rId6"/>
    <p:sldId id="272" r:id="rId7"/>
    <p:sldId id="273" r:id="rId8"/>
    <p:sldId id="277" r:id="rId9"/>
    <p:sldId id="278" r:id="rId10"/>
    <p:sldId id="279" r:id="rId11"/>
    <p:sldId id="280" r:id="rId12"/>
    <p:sldId id="283" r:id="rId13"/>
    <p:sldId id="284" r:id="rId14"/>
    <p:sldId id="289" r:id="rId15"/>
    <p:sldId id="274" r:id="rId16"/>
    <p:sldId id="281" r:id="rId17"/>
    <p:sldId id="282" r:id="rId18"/>
    <p:sldId id="287" r:id="rId19"/>
    <p:sldId id="288" r:id="rId20"/>
    <p:sldId id="276" r:id="rId21"/>
    <p:sldId id="290" r:id="rId22"/>
    <p:sldId id="285" r:id="rId23"/>
    <p:sldId id="28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A3A36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7" autoAdjust="0"/>
    <p:restoredTop sz="94637" autoAdjust="0"/>
  </p:normalViewPr>
  <p:slideViewPr>
    <p:cSldViewPr snapToGrid="0">
      <p:cViewPr varScale="1">
        <p:scale>
          <a:sx n="72" d="100"/>
          <a:sy n="72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0DE04-C453-40DC-B730-5BCAF942904F}" type="doc">
      <dgm:prSet loTypeId="urn:microsoft.com/office/officeart/2005/8/layout/chevron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BA83AF8-5040-4351-844B-8F538960C5BB}">
      <dgm:prSet phldrT="[Text]" custT="1"/>
      <dgm:spPr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22050" tIns="76200" rIns="14224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8471D73-26D7-4F7D-A738-07308153AE2B}" type="parTrans" cxnId="{F3DCB939-CDB7-454B-AE32-3BD126F378F7}">
      <dgm:prSet/>
      <dgm:spPr/>
      <dgm:t>
        <a:bodyPr/>
        <a:lstStyle/>
        <a:p>
          <a:endParaRPr lang="fr-FR" sz="1800"/>
        </a:p>
      </dgm:t>
    </dgm:pt>
    <dgm:pt modelId="{52FB58D3-0535-4A14-A765-365337064474}" type="sibTrans" cxnId="{F3DCB939-CDB7-454B-AE32-3BD126F378F7}">
      <dgm:prSet/>
      <dgm:spPr/>
      <dgm:t>
        <a:bodyPr/>
        <a:lstStyle/>
        <a:p>
          <a:endParaRPr lang="fr-FR" sz="1800"/>
        </a:p>
      </dgm:t>
    </dgm:pt>
    <dgm:pt modelId="{EA508882-017C-4671-A2A2-A5A87354BE0B}">
      <dgm:prSet phldrT="[Text]" custT="1"/>
      <dgm:spPr>
        <a:solidFill>
          <a:srgbClr val="ED7D31">
            <a:hueOff val="-727682"/>
            <a:satOff val="-41964"/>
            <a:lumOff val="4314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22050" tIns="68580" rIns="128016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E36F5F5-2A35-4271-90E6-9318AFDB0C74}" type="parTrans" cxnId="{955008F8-436D-4467-A006-B7F899E58FF5}">
      <dgm:prSet/>
      <dgm:spPr/>
      <dgm:t>
        <a:bodyPr/>
        <a:lstStyle/>
        <a:p>
          <a:endParaRPr lang="fr-FR" sz="1800"/>
        </a:p>
      </dgm:t>
    </dgm:pt>
    <dgm:pt modelId="{B8E90834-C6E0-4A6E-9AD5-ED1CFC2441BE}" type="sibTrans" cxnId="{955008F8-436D-4467-A006-B7F899E58FF5}">
      <dgm:prSet/>
      <dgm:spPr/>
      <dgm:t>
        <a:bodyPr/>
        <a:lstStyle/>
        <a:p>
          <a:endParaRPr lang="fr-FR" sz="1800"/>
        </a:p>
      </dgm:t>
    </dgm:pt>
    <dgm:pt modelId="{E675042C-EA33-429C-89BE-683A787BA54C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fr-FR" sz="1800" dirty="0"/>
        </a:p>
      </dgm:t>
    </dgm:pt>
    <dgm:pt modelId="{172EF656-A161-4407-B966-93D7D3D4402B}" type="parTrans" cxnId="{CFAED10F-FE5D-4E98-9A65-837B4FFCD316}">
      <dgm:prSet/>
      <dgm:spPr/>
      <dgm:t>
        <a:bodyPr/>
        <a:lstStyle/>
        <a:p>
          <a:endParaRPr lang="fr-FR" sz="1800"/>
        </a:p>
      </dgm:t>
    </dgm:pt>
    <dgm:pt modelId="{75E37F50-6F1F-4B66-9576-5420C5CB22B6}" type="sibTrans" cxnId="{CFAED10F-FE5D-4E98-9A65-837B4FFCD316}">
      <dgm:prSet/>
      <dgm:spPr/>
      <dgm:t>
        <a:bodyPr/>
        <a:lstStyle/>
        <a:p>
          <a:endParaRPr lang="fr-FR" sz="1800"/>
        </a:p>
      </dgm:t>
    </dgm:pt>
    <dgm:pt modelId="{44BB9657-4854-4C4F-B1E3-851B36AA65F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fr-FR" dirty="0"/>
        </a:p>
      </dgm:t>
    </dgm:pt>
    <dgm:pt modelId="{19B11E5F-3CC9-43AF-AAC6-E5EB5D973CD3}" type="parTrans" cxnId="{296C1A8A-E7B5-47A0-AC1E-3FC4E8084275}">
      <dgm:prSet/>
      <dgm:spPr/>
      <dgm:t>
        <a:bodyPr/>
        <a:lstStyle/>
        <a:p>
          <a:endParaRPr lang="fr-FR"/>
        </a:p>
      </dgm:t>
    </dgm:pt>
    <dgm:pt modelId="{8F8CC446-4177-41D3-BA42-2F361DB37B73}" type="sibTrans" cxnId="{296C1A8A-E7B5-47A0-AC1E-3FC4E8084275}">
      <dgm:prSet/>
      <dgm:spPr/>
      <dgm:t>
        <a:bodyPr/>
        <a:lstStyle/>
        <a:p>
          <a:endParaRPr lang="fr-FR"/>
        </a:p>
      </dgm:t>
    </dgm:pt>
    <dgm:pt modelId="{56826618-5FE8-41BA-9B7B-EE377A85DDE4}" type="pres">
      <dgm:prSet presAssocID="{4930DE04-C453-40DC-B730-5BCAF942904F}" presName="linearFlow" presStyleCnt="0">
        <dgm:presLayoutVars>
          <dgm:dir/>
          <dgm:animLvl val="lvl"/>
          <dgm:resizeHandles val="exact"/>
        </dgm:presLayoutVars>
      </dgm:prSet>
      <dgm:spPr/>
    </dgm:pt>
    <dgm:pt modelId="{3044A66D-D04F-435E-8B5B-2F448E2F4B6C}" type="pres">
      <dgm:prSet presAssocID="{3BA83AF8-5040-4351-844B-8F538960C5BB}" presName="composite" presStyleCnt="0"/>
      <dgm:spPr/>
    </dgm:pt>
    <dgm:pt modelId="{FE692BA4-EC3F-4665-8BFE-47B5A99C321A}" type="pres">
      <dgm:prSet presAssocID="{3BA83AF8-5040-4351-844B-8F538960C5BB}" presName="parentText" presStyleLbl="alignNode1" presStyleIdx="0" presStyleCnt="4" custLinFactNeighborX="971" custLinFactNeighborY="2039">
        <dgm:presLayoutVars>
          <dgm:chMax val="1"/>
          <dgm:bulletEnabled val="1"/>
        </dgm:presLayoutVars>
      </dgm:prSet>
      <dgm:spPr>
        <a:xfrm rot="5400000">
          <a:off x="-200775" y="239391"/>
          <a:ext cx="1402032" cy="981423"/>
        </a:xfrm>
        <a:prstGeom prst="chevron">
          <a:avLst/>
        </a:prstGeom>
      </dgm:spPr>
    </dgm:pt>
    <dgm:pt modelId="{45CDDAEA-8EFE-4E62-B822-BC8F69DC755F}" type="pres">
      <dgm:prSet presAssocID="{3BA83AF8-5040-4351-844B-8F538960C5BB}" presName="descendantText" presStyleLbl="alignAcc1" presStyleIdx="0" presStyleCnt="4" custScaleY="84488" custLinFactNeighborY="11304">
        <dgm:presLayoutVars>
          <dgm:bulletEnabled val="1"/>
        </dgm:presLayoutVars>
      </dgm:prSet>
      <dgm:spPr/>
    </dgm:pt>
    <dgm:pt modelId="{71A0F78C-5DD3-4B81-9AB4-A3FCD04D5540}" type="pres">
      <dgm:prSet presAssocID="{52FB58D3-0535-4A14-A765-365337064474}" presName="sp" presStyleCnt="0"/>
      <dgm:spPr/>
    </dgm:pt>
    <dgm:pt modelId="{777717A1-054C-4BEE-8386-83087E74ADBF}" type="pres">
      <dgm:prSet presAssocID="{EA508882-017C-4671-A2A2-A5A87354BE0B}" presName="composite" presStyleCnt="0"/>
      <dgm:spPr/>
    </dgm:pt>
    <dgm:pt modelId="{0ED6EB99-23CA-4B6A-99E6-A682B0608730}" type="pres">
      <dgm:prSet presAssocID="{EA508882-017C-4671-A2A2-A5A87354BE0B}" presName="parentText" presStyleLbl="alignNode1" presStyleIdx="1" presStyleCnt="4">
        <dgm:presLayoutVars>
          <dgm:chMax val="1"/>
          <dgm:bulletEnabled val="1"/>
        </dgm:presLayoutVars>
      </dgm:prSet>
      <dgm:spPr>
        <a:xfrm rot="5400000">
          <a:off x="-210304" y="1467669"/>
          <a:ext cx="1402032" cy="981423"/>
        </a:xfrm>
        <a:prstGeom prst="chevron">
          <a:avLst/>
        </a:prstGeom>
      </dgm:spPr>
    </dgm:pt>
    <dgm:pt modelId="{7DC22925-D1F8-4DD5-869D-D4A65461A03B}" type="pres">
      <dgm:prSet presAssocID="{EA508882-017C-4671-A2A2-A5A87354BE0B}" presName="descendantText" presStyleLbl="alignAcc1" presStyleIdx="1" presStyleCnt="4" custScaleY="85902" custLinFactNeighborY="12020">
        <dgm:presLayoutVars>
          <dgm:bulletEnabled val="1"/>
        </dgm:presLayoutVars>
      </dgm:prSet>
      <dgm:spPr/>
    </dgm:pt>
    <dgm:pt modelId="{EF1D342A-1D9A-4CAA-994F-746BC01F6A43}" type="pres">
      <dgm:prSet presAssocID="{B8E90834-C6E0-4A6E-9AD5-ED1CFC2441BE}" presName="sp" presStyleCnt="0"/>
      <dgm:spPr/>
    </dgm:pt>
    <dgm:pt modelId="{F222F6A8-FCF8-497A-9B94-7C36B5EBD875}" type="pres">
      <dgm:prSet presAssocID="{E675042C-EA33-429C-89BE-683A787BA54C}" presName="composite" presStyleCnt="0"/>
      <dgm:spPr/>
    </dgm:pt>
    <dgm:pt modelId="{2DA62F84-F1B0-47D3-9E9C-91AAC8FF748D}" type="pres">
      <dgm:prSet presAssocID="{E675042C-EA33-429C-89BE-683A787BA54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8B09408-FC86-4160-95BE-F9E3C663E685}" type="pres">
      <dgm:prSet presAssocID="{E675042C-EA33-429C-89BE-683A787BA54C}" presName="descendantText" presStyleLbl="alignAcc1" presStyleIdx="2" presStyleCnt="4" custScaleY="94746" custLinFactNeighborY="16956">
        <dgm:presLayoutVars>
          <dgm:bulletEnabled val="1"/>
        </dgm:presLayoutVars>
      </dgm:prSet>
      <dgm:spPr/>
    </dgm:pt>
    <dgm:pt modelId="{F2F90E62-74F3-4286-9700-8A641E933C3C}" type="pres">
      <dgm:prSet presAssocID="{75E37F50-6F1F-4B66-9576-5420C5CB22B6}" presName="sp" presStyleCnt="0"/>
      <dgm:spPr/>
    </dgm:pt>
    <dgm:pt modelId="{67400582-2B9B-4946-AA58-B8F3370CB50F}" type="pres">
      <dgm:prSet presAssocID="{44BB9657-4854-4C4F-B1E3-851B36AA65F6}" presName="composite" presStyleCnt="0"/>
      <dgm:spPr/>
    </dgm:pt>
    <dgm:pt modelId="{CDE902AC-CF1A-4171-B765-9AAE5436A336}" type="pres">
      <dgm:prSet presAssocID="{44BB9657-4854-4C4F-B1E3-851B36AA65F6}" presName="parentText" presStyleLbl="alignNode1" presStyleIdx="3" presStyleCnt="4" custLinFactNeighborX="1904" custLinFactNeighborY="2791">
        <dgm:presLayoutVars>
          <dgm:chMax val="1"/>
          <dgm:bulletEnabled val="1"/>
        </dgm:presLayoutVars>
      </dgm:prSet>
      <dgm:spPr/>
    </dgm:pt>
    <dgm:pt modelId="{84AB8087-129C-4D9F-8645-8013018BC8C1}" type="pres">
      <dgm:prSet presAssocID="{44BB9657-4854-4C4F-B1E3-851B36AA65F6}" presName="descendantText" presStyleLbl="alignAcc1" presStyleIdx="3" presStyleCnt="4" custScaleY="80034" custLinFactNeighborX="-35" custLinFactNeighborY="18230">
        <dgm:presLayoutVars>
          <dgm:bulletEnabled val="1"/>
        </dgm:presLayoutVars>
      </dgm:prSet>
      <dgm:spPr/>
    </dgm:pt>
  </dgm:ptLst>
  <dgm:cxnLst>
    <dgm:cxn modelId="{CFAED10F-FE5D-4E98-9A65-837B4FFCD316}" srcId="{4930DE04-C453-40DC-B730-5BCAF942904F}" destId="{E675042C-EA33-429C-89BE-683A787BA54C}" srcOrd="2" destOrd="0" parTransId="{172EF656-A161-4407-B966-93D7D3D4402B}" sibTransId="{75E37F50-6F1F-4B66-9576-5420C5CB22B6}"/>
    <dgm:cxn modelId="{39919A10-CAA2-4D4C-ADDA-ACB5689A4ADF}" type="presOf" srcId="{E675042C-EA33-429C-89BE-683A787BA54C}" destId="{2DA62F84-F1B0-47D3-9E9C-91AAC8FF748D}" srcOrd="0" destOrd="0" presId="urn:microsoft.com/office/officeart/2005/8/layout/chevron2"/>
    <dgm:cxn modelId="{1BFD911C-1BAB-42D3-B804-FE8EF4D26832}" type="presOf" srcId="{4930DE04-C453-40DC-B730-5BCAF942904F}" destId="{56826618-5FE8-41BA-9B7B-EE377A85DDE4}" srcOrd="0" destOrd="0" presId="urn:microsoft.com/office/officeart/2005/8/layout/chevron2"/>
    <dgm:cxn modelId="{F3DCB939-CDB7-454B-AE32-3BD126F378F7}" srcId="{4930DE04-C453-40DC-B730-5BCAF942904F}" destId="{3BA83AF8-5040-4351-844B-8F538960C5BB}" srcOrd="0" destOrd="0" parTransId="{68471D73-26D7-4F7D-A738-07308153AE2B}" sibTransId="{52FB58D3-0535-4A14-A765-365337064474}"/>
    <dgm:cxn modelId="{E6749D6E-F136-439D-976C-15D040E44851}" type="presOf" srcId="{44BB9657-4854-4C4F-B1E3-851B36AA65F6}" destId="{CDE902AC-CF1A-4171-B765-9AAE5436A336}" srcOrd="0" destOrd="0" presId="urn:microsoft.com/office/officeart/2005/8/layout/chevron2"/>
    <dgm:cxn modelId="{296C1A8A-E7B5-47A0-AC1E-3FC4E8084275}" srcId="{4930DE04-C453-40DC-B730-5BCAF942904F}" destId="{44BB9657-4854-4C4F-B1E3-851B36AA65F6}" srcOrd="3" destOrd="0" parTransId="{19B11E5F-3CC9-43AF-AAC6-E5EB5D973CD3}" sibTransId="{8F8CC446-4177-41D3-BA42-2F361DB37B73}"/>
    <dgm:cxn modelId="{073B629C-C892-44E1-BC97-BEC258930ED5}" type="presOf" srcId="{3BA83AF8-5040-4351-844B-8F538960C5BB}" destId="{FE692BA4-EC3F-4665-8BFE-47B5A99C321A}" srcOrd="0" destOrd="0" presId="urn:microsoft.com/office/officeart/2005/8/layout/chevron2"/>
    <dgm:cxn modelId="{B7288AB2-ADF9-404C-AD73-735E2EC12AFA}" type="presOf" srcId="{EA508882-017C-4671-A2A2-A5A87354BE0B}" destId="{0ED6EB99-23CA-4B6A-99E6-A682B0608730}" srcOrd="0" destOrd="0" presId="urn:microsoft.com/office/officeart/2005/8/layout/chevron2"/>
    <dgm:cxn modelId="{955008F8-436D-4467-A006-B7F899E58FF5}" srcId="{4930DE04-C453-40DC-B730-5BCAF942904F}" destId="{EA508882-017C-4671-A2A2-A5A87354BE0B}" srcOrd="1" destOrd="0" parTransId="{FE36F5F5-2A35-4271-90E6-9318AFDB0C74}" sibTransId="{B8E90834-C6E0-4A6E-9AD5-ED1CFC2441BE}"/>
    <dgm:cxn modelId="{E1B2AE02-770B-48EA-9283-9FD6AC081AE1}" type="presParOf" srcId="{56826618-5FE8-41BA-9B7B-EE377A85DDE4}" destId="{3044A66D-D04F-435E-8B5B-2F448E2F4B6C}" srcOrd="0" destOrd="0" presId="urn:microsoft.com/office/officeart/2005/8/layout/chevron2"/>
    <dgm:cxn modelId="{68513EF4-2D96-4840-A9BD-25D669EE6893}" type="presParOf" srcId="{3044A66D-D04F-435E-8B5B-2F448E2F4B6C}" destId="{FE692BA4-EC3F-4665-8BFE-47B5A99C321A}" srcOrd="0" destOrd="0" presId="urn:microsoft.com/office/officeart/2005/8/layout/chevron2"/>
    <dgm:cxn modelId="{B8ED84CF-1E98-4A4A-B3BD-F99FBCEFFD10}" type="presParOf" srcId="{3044A66D-D04F-435E-8B5B-2F448E2F4B6C}" destId="{45CDDAEA-8EFE-4E62-B822-BC8F69DC755F}" srcOrd="1" destOrd="0" presId="urn:microsoft.com/office/officeart/2005/8/layout/chevron2"/>
    <dgm:cxn modelId="{A08F9098-3127-4352-9668-1581C4AFC0FE}" type="presParOf" srcId="{56826618-5FE8-41BA-9B7B-EE377A85DDE4}" destId="{71A0F78C-5DD3-4B81-9AB4-A3FCD04D5540}" srcOrd="1" destOrd="0" presId="urn:microsoft.com/office/officeart/2005/8/layout/chevron2"/>
    <dgm:cxn modelId="{F86243BC-2C6A-4EC9-89DE-543959B63F8F}" type="presParOf" srcId="{56826618-5FE8-41BA-9B7B-EE377A85DDE4}" destId="{777717A1-054C-4BEE-8386-83087E74ADBF}" srcOrd="2" destOrd="0" presId="urn:microsoft.com/office/officeart/2005/8/layout/chevron2"/>
    <dgm:cxn modelId="{29F52757-5011-435E-9A86-7206F1B5E4E4}" type="presParOf" srcId="{777717A1-054C-4BEE-8386-83087E74ADBF}" destId="{0ED6EB99-23CA-4B6A-99E6-A682B0608730}" srcOrd="0" destOrd="0" presId="urn:microsoft.com/office/officeart/2005/8/layout/chevron2"/>
    <dgm:cxn modelId="{2C127456-62C1-40D6-BD09-F04E8640D6F6}" type="presParOf" srcId="{777717A1-054C-4BEE-8386-83087E74ADBF}" destId="{7DC22925-D1F8-4DD5-869D-D4A65461A03B}" srcOrd="1" destOrd="0" presId="urn:microsoft.com/office/officeart/2005/8/layout/chevron2"/>
    <dgm:cxn modelId="{EC27BC20-3C78-4F37-B2C1-68268C118079}" type="presParOf" srcId="{56826618-5FE8-41BA-9B7B-EE377A85DDE4}" destId="{EF1D342A-1D9A-4CAA-994F-746BC01F6A43}" srcOrd="3" destOrd="0" presId="urn:microsoft.com/office/officeart/2005/8/layout/chevron2"/>
    <dgm:cxn modelId="{CB4B358C-B17B-4C09-8321-9FC99EB5DC48}" type="presParOf" srcId="{56826618-5FE8-41BA-9B7B-EE377A85DDE4}" destId="{F222F6A8-FCF8-497A-9B94-7C36B5EBD875}" srcOrd="4" destOrd="0" presId="urn:microsoft.com/office/officeart/2005/8/layout/chevron2"/>
    <dgm:cxn modelId="{895CB601-EC0B-4036-999C-1D47759BF2FF}" type="presParOf" srcId="{F222F6A8-FCF8-497A-9B94-7C36B5EBD875}" destId="{2DA62F84-F1B0-47D3-9E9C-91AAC8FF748D}" srcOrd="0" destOrd="0" presId="urn:microsoft.com/office/officeart/2005/8/layout/chevron2"/>
    <dgm:cxn modelId="{2099E487-ACFE-4525-952C-9EFABD8F2A18}" type="presParOf" srcId="{F222F6A8-FCF8-497A-9B94-7C36B5EBD875}" destId="{B8B09408-FC86-4160-95BE-F9E3C663E685}" srcOrd="1" destOrd="0" presId="urn:microsoft.com/office/officeart/2005/8/layout/chevron2"/>
    <dgm:cxn modelId="{18FEF69D-1C02-4C71-8A81-2E8422496AC5}" type="presParOf" srcId="{56826618-5FE8-41BA-9B7B-EE377A85DDE4}" destId="{F2F90E62-74F3-4286-9700-8A641E933C3C}" srcOrd="5" destOrd="0" presId="urn:microsoft.com/office/officeart/2005/8/layout/chevron2"/>
    <dgm:cxn modelId="{520A62CA-D324-49B5-9922-D8EB152795CA}" type="presParOf" srcId="{56826618-5FE8-41BA-9B7B-EE377A85DDE4}" destId="{67400582-2B9B-4946-AA58-B8F3370CB50F}" srcOrd="6" destOrd="0" presId="urn:microsoft.com/office/officeart/2005/8/layout/chevron2"/>
    <dgm:cxn modelId="{2AA3D97D-B5F3-4C51-893A-566175B8DEB4}" type="presParOf" srcId="{67400582-2B9B-4946-AA58-B8F3370CB50F}" destId="{CDE902AC-CF1A-4171-B765-9AAE5436A336}" srcOrd="0" destOrd="0" presId="urn:microsoft.com/office/officeart/2005/8/layout/chevron2"/>
    <dgm:cxn modelId="{2E756061-23BB-48D9-BBD2-97D4741C3628}" type="presParOf" srcId="{67400582-2B9B-4946-AA58-B8F3370CB50F}" destId="{84AB8087-129C-4D9F-8645-8013018BC8C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0DE04-C453-40DC-B730-5BCAF942904F}" type="doc">
      <dgm:prSet loTypeId="urn:microsoft.com/office/officeart/2005/8/layout/vList3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EA508882-017C-4671-A2A2-A5A87354BE0B}">
      <dgm:prSet phldrT="[Text]" custT="1"/>
      <dgm:spPr/>
      <dgm:t>
        <a:bodyPr/>
        <a:lstStyle/>
        <a:p>
          <a:r>
            <a:rPr lang="fr-FR" sz="2000" dirty="0"/>
            <a:t>Objectif de l’application</a:t>
          </a:r>
        </a:p>
      </dgm:t>
    </dgm:pt>
    <dgm:pt modelId="{FE36F5F5-2A35-4271-90E6-9318AFDB0C74}" type="parTrans" cxnId="{955008F8-436D-4467-A006-B7F899E58FF5}">
      <dgm:prSet/>
      <dgm:spPr/>
      <dgm:t>
        <a:bodyPr/>
        <a:lstStyle/>
        <a:p>
          <a:endParaRPr lang="fr-FR" sz="1800"/>
        </a:p>
      </dgm:t>
    </dgm:pt>
    <dgm:pt modelId="{B8E90834-C6E0-4A6E-9AD5-ED1CFC2441BE}" type="sibTrans" cxnId="{955008F8-436D-4467-A006-B7F899E58FF5}">
      <dgm:prSet/>
      <dgm:spPr/>
      <dgm:t>
        <a:bodyPr/>
        <a:lstStyle/>
        <a:p>
          <a:endParaRPr lang="fr-FR" sz="1800"/>
        </a:p>
      </dgm:t>
    </dgm:pt>
    <dgm:pt modelId="{E675042C-EA33-429C-89BE-683A787BA54C}">
      <dgm:prSet phldrT="[Text]" custT="1"/>
      <dgm:spPr/>
      <dgm:t>
        <a:bodyPr/>
        <a:lstStyle/>
        <a:p>
          <a:r>
            <a:rPr lang="fr-FR" sz="2400" dirty="0"/>
            <a:t>Zone d’étude </a:t>
          </a:r>
        </a:p>
      </dgm:t>
    </dgm:pt>
    <dgm:pt modelId="{172EF656-A161-4407-B966-93D7D3D4402B}" type="parTrans" cxnId="{CFAED10F-FE5D-4E98-9A65-837B4FFCD316}">
      <dgm:prSet/>
      <dgm:spPr/>
      <dgm:t>
        <a:bodyPr/>
        <a:lstStyle/>
        <a:p>
          <a:endParaRPr lang="fr-FR" sz="1800"/>
        </a:p>
      </dgm:t>
    </dgm:pt>
    <dgm:pt modelId="{75E37F50-6F1F-4B66-9576-5420C5CB22B6}" type="sibTrans" cxnId="{CFAED10F-FE5D-4E98-9A65-837B4FFCD316}">
      <dgm:prSet/>
      <dgm:spPr/>
      <dgm:t>
        <a:bodyPr/>
        <a:lstStyle/>
        <a:p>
          <a:endParaRPr lang="fr-FR" sz="1800"/>
        </a:p>
      </dgm:t>
    </dgm:pt>
    <dgm:pt modelId="{C3B155A1-B354-449B-9CA3-DFABF35885C8}">
      <dgm:prSet phldrT="[Text]" custT="1"/>
      <dgm:spPr/>
      <dgm:t>
        <a:bodyPr/>
        <a:lstStyle/>
        <a:p>
          <a:r>
            <a:rPr lang="fr-FR" sz="3600" dirty="0"/>
            <a:t>Public</a:t>
          </a:r>
        </a:p>
      </dgm:t>
    </dgm:pt>
    <dgm:pt modelId="{BA7E432A-265F-46A5-99FD-8381E375259E}" type="parTrans" cxnId="{877E369A-1937-47FB-B224-3BEDD05B1840}">
      <dgm:prSet/>
      <dgm:spPr/>
      <dgm:t>
        <a:bodyPr/>
        <a:lstStyle/>
        <a:p>
          <a:endParaRPr lang="fr-FR"/>
        </a:p>
      </dgm:t>
    </dgm:pt>
    <dgm:pt modelId="{973BFA1D-3F77-4919-BF00-A0863EFE3FDA}" type="sibTrans" cxnId="{877E369A-1937-47FB-B224-3BEDD05B1840}">
      <dgm:prSet/>
      <dgm:spPr/>
      <dgm:t>
        <a:bodyPr/>
        <a:lstStyle/>
        <a:p>
          <a:endParaRPr lang="fr-FR"/>
        </a:p>
      </dgm:t>
    </dgm:pt>
    <dgm:pt modelId="{44D57E2D-9061-42F4-81A3-C0CF97B6414F}" type="pres">
      <dgm:prSet presAssocID="{4930DE04-C453-40DC-B730-5BCAF942904F}" presName="linearFlow" presStyleCnt="0">
        <dgm:presLayoutVars>
          <dgm:dir/>
          <dgm:resizeHandles val="exact"/>
        </dgm:presLayoutVars>
      </dgm:prSet>
      <dgm:spPr/>
    </dgm:pt>
    <dgm:pt modelId="{94690C56-2BDE-4CE5-A0BF-B4A43E9B9FD7}" type="pres">
      <dgm:prSet presAssocID="{EA508882-017C-4671-A2A2-A5A87354BE0B}" presName="composite" presStyleCnt="0"/>
      <dgm:spPr/>
    </dgm:pt>
    <dgm:pt modelId="{DACA3B0B-63FF-484C-9E50-68A2EDBF8DCF}" type="pres">
      <dgm:prSet presAssocID="{EA508882-017C-4671-A2A2-A5A87354BE0B}" presName="imgShp" presStyleLbl="fgImgPlace1" presStyleIdx="0" presStyleCnt="3"/>
      <dgm:spPr/>
    </dgm:pt>
    <dgm:pt modelId="{637DCBB4-4AA0-4189-A8D2-E73477512A01}" type="pres">
      <dgm:prSet presAssocID="{EA508882-017C-4671-A2A2-A5A87354BE0B}" presName="txShp" presStyleLbl="node1" presStyleIdx="0" presStyleCnt="3">
        <dgm:presLayoutVars>
          <dgm:bulletEnabled val="1"/>
        </dgm:presLayoutVars>
      </dgm:prSet>
      <dgm:spPr/>
    </dgm:pt>
    <dgm:pt modelId="{2E29635D-B535-4D75-B73F-D6FC0B6CF42D}" type="pres">
      <dgm:prSet presAssocID="{B8E90834-C6E0-4A6E-9AD5-ED1CFC2441BE}" presName="spacing" presStyleCnt="0"/>
      <dgm:spPr/>
    </dgm:pt>
    <dgm:pt modelId="{C2BAF192-8F9E-48C7-84A1-ECE832BEFAF5}" type="pres">
      <dgm:prSet presAssocID="{E675042C-EA33-429C-89BE-683A787BA54C}" presName="composite" presStyleCnt="0"/>
      <dgm:spPr/>
    </dgm:pt>
    <dgm:pt modelId="{01773F79-AB55-4928-80ED-116FC593BED3}" type="pres">
      <dgm:prSet presAssocID="{E675042C-EA33-429C-89BE-683A787BA54C}" presName="imgShp" presStyleLbl="fgImgPlace1" presStyleIdx="1" presStyleCnt="3"/>
      <dgm:spPr/>
    </dgm:pt>
    <dgm:pt modelId="{89E63113-40DC-45F8-A648-6AFCFBCAF12C}" type="pres">
      <dgm:prSet presAssocID="{E675042C-EA33-429C-89BE-683A787BA54C}" presName="txShp" presStyleLbl="node1" presStyleIdx="1" presStyleCnt="3">
        <dgm:presLayoutVars>
          <dgm:bulletEnabled val="1"/>
        </dgm:presLayoutVars>
      </dgm:prSet>
      <dgm:spPr/>
    </dgm:pt>
    <dgm:pt modelId="{6FDE6060-59D2-438C-877B-FFAB336526D5}" type="pres">
      <dgm:prSet presAssocID="{75E37F50-6F1F-4B66-9576-5420C5CB22B6}" presName="spacing" presStyleCnt="0"/>
      <dgm:spPr/>
    </dgm:pt>
    <dgm:pt modelId="{890FD94A-B871-485B-BB68-5ED2FF3E2CAD}" type="pres">
      <dgm:prSet presAssocID="{C3B155A1-B354-449B-9CA3-DFABF35885C8}" presName="composite" presStyleCnt="0"/>
      <dgm:spPr/>
    </dgm:pt>
    <dgm:pt modelId="{E08EFE92-647A-4EB3-B9B8-B563CF5CB8B9}" type="pres">
      <dgm:prSet presAssocID="{C3B155A1-B354-449B-9CA3-DFABF35885C8}" presName="imgShp" presStyleLbl="fgImgPlace1" presStyleIdx="2" presStyleCnt="3"/>
      <dgm:spPr/>
    </dgm:pt>
    <dgm:pt modelId="{A3C072E0-5606-4083-9611-9FC7930B2EFF}" type="pres">
      <dgm:prSet presAssocID="{C3B155A1-B354-449B-9CA3-DFABF35885C8}" presName="txShp" presStyleLbl="node1" presStyleIdx="2" presStyleCnt="3">
        <dgm:presLayoutVars>
          <dgm:bulletEnabled val="1"/>
        </dgm:presLayoutVars>
      </dgm:prSet>
      <dgm:spPr/>
    </dgm:pt>
  </dgm:ptLst>
  <dgm:cxnLst>
    <dgm:cxn modelId="{CFAED10F-FE5D-4E98-9A65-837B4FFCD316}" srcId="{4930DE04-C453-40DC-B730-5BCAF942904F}" destId="{E675042C-EA33-429C-89BE-683A787BA54C}" srcOrd="1" destOrd="0" parTransId="{172EF656-A161-4407-B966-93D7D3D4402B}" sibTransId="{75E37F50-6F1F-4B66-9576-5420C5CB22B6}"/>
    <dgm:cxn modelId="{5264AE1E-AAFB-455C-8E19-29AFCED439FB}" type="presOf" srcId="{4930DE04-C453-40DC-B730-5BCAF942904F}" destId="{44D57E2D-9061-42F4-81A3-C0CF97B6414F}" srcOrd="0" destOrd="0" presId="urn:microsoft.com/office/officeart/2005/8/layout/vList3"/>
    <dgm:cxn modelId="{CF5F5228-F90C-4F34-94CC-25C35E388A23}" type="presOf" srcId="{EA508882-017C-4671-A2A2-A5A87354BE0B}" destId="{637DCBB4-4AA0-4189-A8D2-E73477512A01}" srcOrd="0" destOrd="0" presId="urn:microsoft.com/office/officeart/2005/8/layout/vList3"/>
    <dgm:cxn modelId="{0A6F9950-ACDF-4B49-B789-1F6ECA7CFE7F}" type="presOf" srcId="{C3B155A1-B354-449B-9CA3-DFABF35885C8}" destId="{A3C072E0-5606-4083-9611-9FC7930B2EFF}" srcOrd="0" destOrd="0" presId="urn:microsoft.com/office/officeart/2005/8/layout/vList3"/>
    <dgm:cxn modelId="{18773254-0C6B-4482-9091-40DDFCF16A14}" type="presOf" srcId="{E675042C-EA33-429C-89BE-683A787BA54C}" destId="{89E63113-40DC-45F8-A648-6AFCFBCAF12C}" srcOrd="0" destOrd="0" presId="urn:microsoft.com/office/officeart/2005/8/layout/vList3"/>
    <dgm:cxn modelId="{877E369A-1937-47FB-B224-3BEDD05B1840}" srcId="{4930DE04-C453-40DC-B730-5BCAF942904F}" destId="{C3B155A1-B354-449B-9CA3-DFABF35885C8}" srcOrd="2" destOrd="0" parTransId="{BA7E432A-265F-46A5-99FD-8381E375259E}" sibTransId="{973BFA1D-3F77-4919-BF00-A0863EFE3FDA}"/>
    <dgm:cxn modelId="{955008F8-436D-4467-A006-B7F899E58FF5}" srcId="{4930DE04-C453-40DC-B730-5BCAF942904F}" destId="{EA508882-017C-4671-A2A2-A5A87354BE0B}" srcOrd="0" destOrd="0" parTransId="{FE36F5F5-2A35-4271-90E6-9318AFDB0C74}" sibTransId="{B8E90834-C6E0-4A6E-9AD5-ED1CFC2441BE}"/>
    <dgm:cxn modelId="{DE8711F5-3814-4BFD-85C0-67D3BC975552}" type="presParOf" srcId="{44D57E2D-9061-42F4-81A3-C0CF97B6414F}" destId="{94690C56-2BDE-4CE5-A0BF-B4A43E9B9FD7}" srcOrd="0" destOrd="0" presId="urn:microsoft.com/office/officeart/2005/8/layout/vList3"/>
    <dgm:cxn modelId="{0636E6B7-4CD0-4CFA-9058-F8B9A37D8C96}" type="presParOf" srcId="{94690C56-2BDE-4CE5-A0BF-B4A43E9B9FD7}" destId="{DACA3B0B-63FF-484C-9E50-68A2EDBF8DCF}" srcOrd="0" destOrd="0" presId="urn:microsoft.com/office/officeart/2005/8/layout/vList3"/>
    <dgm:cxn modelId="{C0120FF6-DC42-4D41-95C4-DB7B2E1F9F43}" type="presParOf" srcId="{94690C56-2BDE-4CE5-A0BF-B4A43E9B9FD7}" destId="{637DCBB4-4AA0-4189-A8D2-E73477512A01}" srcOrd="1" destOrd="0" presId="urn:microsoft.com/office/officeart/2005/8/layout/vList3"/>
    <dgm:cxn modelId="{26316B23-0BBB-43BA-A183-F0BAF53ABBF3}" type="presParOf" srcId="{44D57E2D-9061-42F4-81A3-C0CF97B6414F}" destId="{2E29635D-B535-4D75-B73F-D6FC0B6CF42D}" srcOrd="1" destOrd="0" presId="urn:microsoft.com/office/officeart/2005/8/layout/vList3"/>
    <dgm:cxn modelId="{BC7B8046-F428-47CB-8E07-5A1EDB8D269E}" type="presParOf" srcId="{44D57E2D-9061-42F4-81A3-C0CF97B6414F}" destId="{C2BAF192-8F9E-48C7-84A1-ECE832BEFAF5}" srcOrd="2" destOrd="0" presId="urn:microsoft.com/office/officeart/2005/8/layout/vList3"/>
    <dgm:cxn modelId="{42D14A13-CD1F-41E0-825B-60B5147D809F}" type="presParOf" srcId="{C2BAF192-8F9E-48C7-84A1-ECE832BEFAF5}" destId="{01773F79-AB55-4928-80ED-116FC593BED3}" srcOrd="0" destOrd="0" presId="urn:microsoft.com/office/officeart/2005/8/layout/vList3"/>
    <dgm:cxn modelId="{F36FD0A9-3202-4ADA-906E-B09F8BEC67AD}" type="presParOf" srcId="{C2BAF192-8F9E-48C7-84A1-ECE832BEFAF5}" destId="{89E63113-40DC-45F8-A648-6AFCFBCAF12C}" srcOrd="1" destOrd="0" presId="urn:microsoft.com/office/officeart/2005/8/layout/vList3"/>
    <dgm:cxn modelId="{96FE7BAF-6E1F-42F5-83E9-F69BCE2D9A7D}" type="presParOf" srcId="{44D57E2D-9061-42F4-81A3-C0CF97B6414F}" destId="{6FDE6060-59D2-438C-877B-FFAB336526D5}" srcOrd="3" destOrd="0" presId="urn:microsoft.com/office/officeart/2005/8/layout/vList3"/>
    <dgm:cxn modelId="{4A5BD549-8666-49D8-B81E-4F168C4282CD}" type="presParOf" srcId="{44D57E2D-9061-42F4-81A3-C0CF97B6414F}" destId="{890FD94A-B871-485B-BB68-5ED2FF3E2CAD}" srcOrd="4" destOrd="0" presId="urn:microsoft.com/office/officeart/2005/8/layout/vList3"/>
    <dgm:cxn modelId="{BE058791-EC21-4149-AD0D-DC484EBFF5E3}" type="presParOf" srcId="{890FD94A-B871-485B-BB68-5ED2FF3E2CAD}" destId="{E08EFE92-647A-4EB3-B9B8-B563CF5CB8B9}" srcOrd="0" destOrd="0" presId="urn:microsoft.com/office/officeart/2005/8/layout/vList3"/>
    <dgm:cxn modelId="{7C4110EC-AF83-4DE5-AC9B-C5581AA89A2E}" type="presParOf" srcId="{890FD94A-B871-485B-BB68-5ED2FF3E2CAD}" destId="{A3C072E0-5606-4083-9611-9FC7930B2EF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30DE04-C453-40DC-B730-5BCAF942904F}" type="doc">
      <dgm:prSet loTypeId="urn:microsoft.com/office/officeart/2005/8/layout/hProcess4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BA83AF8-5040-4351-844B-8F538960C5B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fr-FR" sz="1600" dirty="0"/>
            <a:t>Réflexion </a:t>
          </a:r>
        </a:p>
      </dgm:t>
    </dgm:pt>
    <dgm:pt modelId="{68471D73-26D7-4F7D-A738-07308153AE2B}" type="parTrans" cxnId="{F3DCB939-CDB7-454B-AE32-3BD126F378F7}">
      <dgm:prSet/>
      <dgm:spPr/>
      <dgm:t>
        <a:bodyPr/>
        <a:lstStyle/>
        <a:p>
          <a:endParaRPr lang="fr-FR" sz="1800"/>
        </a:p>
      </dgm:t>
    </dgm:pt>
    <dgm:pt modelId="{52FB58D3-0535-4A14-A765-365337064474}" type="sibTrans" cxnId="{F3DCB939-CDB7-454B-AE32-3BD126F378F7}">
      <dgm:prSet/>
      <dgm:spPr/>
      <dgm:t>
        <a:bodyPr/>
        <a:lstStyle/>
        <a:p>
          <a:endParaRPr lang="fr-FR" sz="1800"/>
        </a:p>
      </dgm:t>
    </dgm:pt>
    <dgm:pt modelId="{EA508882-017C-4671-A2A2-A5A87354BE0B}">
      <dgm:prSet phldrT="[Text]" custT="1"/>
      <dgm:spPr/>
      <dgm:t>
        <a:bodyPr/>
        <a:lstStyle/>
        <a:p>
          <a:r>
            <a:rPr lang="fr-FR" sz="1800" dirty="0"/>
            <a:t>Enquête</a:t>
          </a:r>
        </a:p>
      </dgm:t>
    </dgm:pt>
    <dgm:pt modelId="{FE36F5F5-2A35-4271-90E6-9318AFDB0C74}" type="parTrans" cxnId="{955008F8-436D-4467-A006-B7F899E58FF5}">
      <dgm:prSet/>
      <dgm:spPr/>
      <dgm:t>
        <a:bodyPr/>
        <a:lstStyle/>
        <a:p>
          <a:endParaRPr lang="fr-FR" sz="1800"/>
        </a:p>
      </dgm:t>
    </dgm:pt>
    <dgm:pt modelId="{B8E90834-C6E0-4A6E-9AD5-ED1CFC2441BE}" type="sibTrans" cxnId="{955008F8-436D-4467-A006-B7F899E58FF5}">
      <dgm:prSet/>
      <dgm:spPr/>
      <dgm:t>
        <a:bodyPr/>
        <a:lstStyle/>
        <a:p>
          <a:endParaRPr lang="fr-FR" sz="1800"/>
        </a:p>
      </dgm:t>
    </dgm:pt>
    <dgm:pt modelId="{E675042C-EA33-429C-89BE-683A787BA54C}">
      <dgm:prSet phldrT="[Text]" custT="1"/>
      <dgm:spPr/>
      <dgm:t>
        <a:bodyPr/>
        <a:lstStyle/>
        <a:p>
          <a:r>
            <a:rPr lang="fr-FR" sz="1600" dirty="0"/>
            <a:t>disponibilités  des données</a:t>
          </a:r>
        </a:p>
      </dgm:t>
    </dgm:pt>
    <dgm:pt modelId="{172EF656-A161-4407-B966-93D7D3D4402B}" type="parTrans" cxnId="{CFAED10F-FE5D-4E98-9A65-837B4FFCD316}">
      <dgm:prSet/>
      <dgm:spPr/>
      <dgm:t>
        <a:bodyPr/>
        <a:lstStyle/>
        <a:p>
          <a:endParaRPr lang="fr-FR" sz="1800"/>
        </a:p>
      </dgm:t>
    </dgm:pt>
    <dgm:pt modelId="{75E37F50-6F1F-4B66-9576-5420C5CB22B6}" type="sibTrans" cxnId="{CFAED10F-FE5D-4E98-9A65-837B4FFCD316}">
      <dgm:prSet/>
      <dgm:spPr/>
      <dgm:t>
        <a:bodyPr/>
        <a:lstStyle/>
        <a:p>
          <a:endParaRPr lang="fr-FR" sz="1800"/>
        </a:p>
      </dgm:t>
    </dgm:pt>
    <dgm:pt modelId="{36537181-6C8E-4D7F-A9BB-A9690BE48066}">
      <dgm:prSet phldrT="[Text]"/>
      <dgm:spPr/>
      <dgm:t>
        <a:bodyPr/>
        <a:lstStyle/>
        <a:p>
          <a:r>
            <a:rPr lang="fr-FR" dirty="0"/>
            <a:t>Substituer des critères</a:t>
          </a:r>
        </a:p>
      </dgm:t>
    </dgm:pt>
    <dgm:pt modelId="{4087439C-9BBD-4078-99C1-854332A9E5FD}" type="parTrans" cxnId="{67B78613-D49D-4C28-852E-27BABF97B651}">
      <dgm:prSet/>
      <dgm:spPr/>
      <dgm:t>
        <a:bodyPr/>
        <a:lstStyle/>
        <a:p>
          <a:endParaRPr lang="fr-FR"/>
        </a:p>
      </dgm:t>
    </dgm:pt>
    <dgm:pt modelId="{E449FD2D-58B6-4C72-A67C-9B79586B536A}" type="sibTrans" cxnId="{67B78613-D49D-4C28-852E-27BABF97B651}">
      <dgm:prSet/>
      <dgm:spPr/>
      <dgm:t>
        <a:bodyPr/>
        <a:lstStyle/>
        <a:p>
          <a:endParaRPr lang="fr-FR"/>
        </a:p>
      </dgm:t>
    </dgm:pt>
    <dgm:pt modelId="{3A90B1D7-3A9B-4E78-BADB-77637623AAAE}" type="pres">
      <dgm:prSet presAssocID="{4930DE04-C453-40DC-B730-5BCAF942904F}" presName="Name0" presStyleCnt="0">
        <dgm:presLayoutVars>
          <dgm:dir/>
          <dgm:animLvl val="lvl"/>
          <dgm:resizeHandles val="exact"/>
        </dgm:presLayoutVars>
      </dgm:prSet>
      <dgm:spPr/>
    </dgm:pt>
    <dgm:pt modelId="{3C762334-F281-44B6-A172-0AF7745357FA}" type="pres">
      <dgm:prSet presAssocID="{4930DE04-C453-40DC-B730-5BCAF942904F}" presName="tSp" presStyleCnt="0"/>
      <dgm:spPr/>
    </dgm:pt>
    <dgm:pt modelId="{51743A36-4A8C-4B40-89C2-186DAAC7F52C}" type="pres">
      <dgm:prSet presAssocID="{4930DE04-C453-40DC-B730-5BCAF942904F}" presName="bSp" presStyleCnt="0"/>
      <dgm:spPr/>
    </dgm:pt>
    <dgm:pt modelId="{A31A6B2C-530F-48E3-AF21-7801653A10CC}" type="pres">
      <dgm:prSet presAssocID="{4930DE04-C453-40DC-B730-5BCAF942904F}" presName="process" presStyleCnt="0"/>
      <dgm:spPr/>
    </dgm:pt>
    <dgm:pt modelId="{2283D969-B272-474D-A0B4-A6B84238CA0F}" type="pres">
      <dgm:prSet presAssocID="{3BA83AF8-5040-4351-844B-8F538960C5BB}" presName="composite1" presStyleCnt="0"/>
      <dgm:spPr/>
    </dgm:pt>
    <dgm:pt modelId="{CACD3A3E-BCCB-49E0-B7CE-3F839682E0B3}" type="pres">
      <dgm:prSet presAssocID="{3BA83AF8-5040-4351-844B-8F538960C5BB}" presName="dummyNode1" presStyleLbl="node1" presStyleIdx="0" presStyleCnt="4"/>
      <dgm:spPr/>
    </dgm:pt>
    <dgm:pt modelId="{03C8A717-8081-4523-84CF-D2F7B7250B96}" type="pres">
      <dgm:prSet presAssocID="{3BA83AF8-5040-4351-844B-8F538960C5BB}" presName="childNode1" presStyleLbl="bgAcc1" presStyleIdx="0" presStyleCnt="4">
        <dgm:presLayoutVars>
          <dgm:bulletEnabled val="1"/>
        </dgm:presLayoutVars>
      </dgm:prSet>
      <dgm:spPr/>
    </dgm:pt>
    <dgm:pt modelId="{809B89BE-E77F-4566-9A87-E58A0ED1650B}" type="pres">
      <dgm:prSet presAssocID="{3BA83AF8-5040-4351-844B-8F538960C5BB}" presName="childNode1tx" presStyleLbl="bgAcc1" presStyleIdx="0" presStyleCnt="4">
        <dgm:presLayoutVars>
          <dgm:bulletEnabled val="1"/>
        </dgm:presLayoutVars>
      </dgm:prSet>
      <dgm:spPr/>
    </dgm:pt>
    <dgm:pt modelId="{F60E0244-06CC-4339-8FBD-9ABC110D0B0C}" type="pres">
      <dgm:prSet presAssocID="{3BA83AF8-5040-4351-844B-8F538960C5BB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932016B6-D132-4DD0-99A9-C4C1FD5BD1A9}" type="pres">
      <dgm:prSet presAssocID="{3BA83AF8-5040-4351-844B-8F538960C5BB}" presName="connSite1" presStyleCnt="0"/>
      <dgm:spPr/>
    </dgm:pt>
    <dgm:pt modelId="{3708EEA5-01BF-44EA-8112-95EABE59B182}" type="pres">
      <dgm:prSet presAssocID="{52FB58D3-0535-4A14-A765-365337064474}" presName="Name9" presStyleLbl="sibTrans2D1" presStyleIdx="0" presStyleCnt="3"/>
      <dgm:spPr/>
    </dgm:pt>
    <dgm:pt modelId="{EA7F387A-9BD8-44F7-BACC-353A778BCECF}" type="pres">
      <dgm:prSet presAssocID="{EA508882-017C-4671-A2A2-A5A87354BE0B}" presName="composite2" presStyleCnt="0"/>
      <dgm:spPr/>
    </dgm:pt>
    <dgm:pt modelId="{E5D20263-AD48-47BC-9F1E-3C6E12F7C8AC}" type="pres">
      <dgm:prSet presAssocID="{EA508882-017C-4671-A2A2-A5A87354BE0B}" presName="dummyNode2" presStyleLbl="node1" presStyleIdx="0" presStyleCnt="4"/>
      <dgm:spPr/>
    </dgm:pt>
    <dgm:pt modelId="{01D0EB1B-65F8-4E86-84BF-C807AEFA5B02}" type="pres">
      <dgm:prSet presAssocID="{EA508882-017C-4671-A2A2-A5A87354BE0B}" presName="childNode2" presStyleLbl="bgAcc1" presStyleIdx="1" presStyleCnt="4">
        <dgm:presLayoutVars>
          <dgm:bulletEnabled val="1"/>
        </dgm:presLayoutVars>
      </dgm:prSet>
      <dgm:spPr/>
    </dgm:pt>
    <dgm:pt modelId="{83950B25-2DC7-48FC-8396-960A82D13EBA}" type="pres">
      <dgm:prSet presAssocID="{EA508882-017C-4671-A2A2-A5A87354BE0B}" presName="childNode2tx" presStyleLbl="bgAcc1" presStyleIdx="1" presStyleCnt="4">
        <dgm:presLayoutVars>
          <dgm:bulletEnabled val="1"/>
        </dgm:presLayoutVars>
      </dgm:prSet>
      <dgm:spPr/>
    </dgm:pt>
    <dgm:pt modelId="{C16898D8-9F20-4C67-A88F-D68E96ADEDD2}" type="pres">
      <dgm:prSet presAssocID="{EA508882-017C-4671-A2A2-A5A87354BE0B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E161EE79-44BC-41E7-BC85-31D681543642}" type="pres">
      <dgm:prSet presAssocID="{EA508882-017C-4671-A2A2-A5A87354BE0B}" presName="connSite2" presStyleCnt="0"/>
      <dgm:spPr/>
    </dgm:pt>
    <dgm:pt modelId="{0C49A383-C766-4519-8A9D-2DE8A1ED743F}" type="pres">
      <dgm:prSet presAssocID="{B8E90834-C6E0-4A6E-9AD5-ED1CFC2441BE}" presName="Name18" presStyleLbl="sibTrans2D1" presStyleIdx="1" presStyleCnt="3"/>
      <dgm:spPr/>
    </dgm:pt>
    <dgm:pt modelId="{E3E5A001-8374-4C52-87EB-F2FA81AD889B}" type="pres">
      <dgm:prSet presAssocID="{E675042C-EA33-429C-89BE-683A787BA54C}" presName="composite1" presStyleCnt="0"/>
      <dgm:spPr/>
    </dgm:pt>
    <dgm:pt modelId="{3F63839C-4A57-440F-8A4F-6009F2440F7B}" type="pres">
      <dgm:prSet presAssocID="{E675042C-EA33-429C-89BE-683A787BA54C}" presName="dummyNode1" presStyleLbl="node1" presStyleIdx="1" presStyleCnt="4"/>
      <dgm:spPr/>
    </dgm:pt>
    <dgm:pt modelId="{1642C413-C2DB-4133-BEE8-9BD72F88A4C6}" type="pres">
      <dgm:prSet presAssocID="{E675042C-EA33-429C-89BE-683A787BA54C}" presName="childNode1" presStyleLbl="bgAcc1" presStyleIdx="2" presStyleCnt="4">
        <dgm:presLayoutVars>
          <dgm:bulletEnabled val="1"/>
        </dgm:presLayoutVars>
      </dgm:prSet>
      <dgm:spPr/>
    </dgm:pt>
    <dgm:pt modelId="{E80FED00-DBA6-4779-8668-78A23A9D764F}" type="pres">
      <dgm:prSet presAssocID="{E675042C-EA33-429C-89BE-683A787BA54C}" presName="childNode1tx" presStyleLbl="bgAcc1" presStyleIdx="2" presStyleCnt="4">
        <dgm:presLayoutVars>
          <dgm:bulletEnabled val="1"/>
        </dgm:presLayoutVars>
      </dgm:prSet>
      <dgm:spPr/>
    </dgm:pt>
    <dgm:pt modelId="{585F712C-1168-4F39-B178-7756073531B8}" type="pres">
      <dgm:prSet presAssocID="{E675042C-EA33-429C-89BE-683A787BA54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47E52E5-8585-4720-82EF-B522BC802CA1}" type="pres">
      <dgm:prSet presAssocID="{E675042C-EA33-429C-89BE-683A787BA54C}" presName="connSite1" presStyleCnt="0"/>
      <dgm:spPr/>
    </dgm:pt>
    <dgm:pt modelId="{E2B1D737-9828-4C5D-B9B6-9BAED04E3281}" type="pres">
      <dgm:prSet presAssocID="{75E37F50-6F1F-4B66-9576-5420C5CB22B6}" presName="Name9" presStyleLbl="sibTrans2D1" presStyleIdx="2" presStyleCnt="3"/>
      <dgm:spPr/>
    </dgm:pt>
    <dgm:pt modelId="{ACC067DD-E598-48E7-8858-79895B66D156}" type="pres">
      <dgm:prSet presAssocID="{36537181-6C8E-4D7F-A9BB-A9690BE48066}" presName="composite2" presStyleCnt="0"/>
      <dgm:spPr/>
    </dgm:pt>
    <dgm:pt modelId="{65C58F28-60FB-4D9C-B69D-D56CC0CD0A39}" type="pres">
      <dgm:prSet presAssocID="{36537181-6C8E-4D7F-A9BB-A9690BE48066}" presName="dummyNode2" presStyleLbl="node1" presStyleIdx="2" presStyleCnt="4"/>
      <dgm:spPr/>
    </dgm:pt>
    <dgm:pt modelId="{7ECD8918-8764-4A88-9049-D1847FEB2898}" type="pres">
      <dgm:prSet presAssocID="{36537181-6C8E-4D7F-A9BB-A9690BE48066}" presName="childNode2" presStyleLbl="bgAcc1" presStyleIdx="3" presStyleCnt="4" custScaleX="141794">
        <dgm:presLayoutVars>
          <dgm:bulletEnabled val="1"/>
        </dgm:presLayoutVars>
      </dgm:prSet>
      <dgm:spPr/>
    </dgm:pt>
    <dgm:pt modelId="{1E866400-D453-4C35-B69A-FF58380C3499}" type="pres">
      <dgm:prSet presAssocID="{36537181-6C8E-4D7F-A9BB-A9690BE48066}" presName="childNode2tx" presStyleLbl="bgAcc1" presStyleIdx="3" presStyleCnt="4">
        <dgm:presLayoutVars>
          <dgm:bulletEnabled val="1"/>
        </dgm:presLayoutVars>
      </dgm:prSet>
      <dgm:spPr/>
    </dgm:pt>
    <dgm:pt modelId="{14187957-AAA7-49F9-BB64-2D4FD0EC5BC3}" type="pres">
      <dgm:prSet presAssocID="{36537181-6C8E-4D7F-A9BB-A9690BE4806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664DE5ED-9404-4E01-A435-D494B9AE1FA1}" type="pres">
      <dgm:prSet presAssocID="{36537181-6C8E-4D7F-A9BB-A9690BE48066}" presName="connSite2" presStyleCnt="0"/>
      <dgm:spPr/>
    </dgm:pt>
  </dgm:ptLst>
  <dgm:cxnLst>
    <dgm:cxn modelId="{D85B9803-B485-498C-8652-674A4AF178FE}" type="presOf" srcId="{36537181-6C8E-4D7F-A9BB-A9690BE48066}" destId="{14187957-AAA7-49F9-BB64-2D4FD0EC5BC3}" srcOrd="0" destOrd="0" presId="urn:microsoft.com/office/officeart/2005/8/layout/hProcess4"/>
    <dgm:cxn modelId="{CFAED10F-FE5D-4E98-9A65-837B4FFCD316}" srcId="{4930DE04-C453-40DC-B730-5BCAF942904F}" destId="{E675042C-EA33-429C-89BE-683A787BA54C}" srcOrd="2" destOrd="0" parTransId="{172EF656-A161-4407-B966-93D7D3D4402B}" sibTransId="{75E37F50-6F1F-4B66-9576-5420C5CB22B6}"/>
    <dgm:cxn modelId="{67B78613-D49D-4C28-852E-27BABF97B651}" srcId="{4930DE04-C453-40DC-B730-5BCAF942904F}" destId="{36537181-6C8E-4D7F-A9BB-A9690BE48066}" srcOrd="3" destOrd="0" parTransId="{4087439C-9BBD-4078-99C1-854332A9E5FD}" sibTransId="{E449FD2D-58B6-4C72-A67C-9B79586B536A}"/>
    <dgm:cxn modelId="{DBFD7616-B6F3-4020-88F6-AFBF21FF9C7C}" type="presOf" srcId="{52FB58D3-0535-4A14-A765-365337064474}" destId="{3708EEA5-01BF-44EA-8112-95EABE59B182}" srcOrd="0" destOrd="0" presId="urn:microsoft.com/office/officeart/2005/8/layout/hProcess4"/>
    <dgm:cxn modelId="{F3DCB939-CDB7-454B-AE32-3BD126F378F7}" srcId="{4930DE04-C453-40DC-B730-5BCAF942904F}" destId="{3BA83AF8-5040-4351-844B-8F538960C5BB}" srcOrd="0" destOrd="0" parTransId="{68471D73-26D7-4F7D-A738-07308153AE2B}" sibTransId="{52FB58D3-0535-4A14-A765-365337064474}"/>
    <dgm:cxn modelId="{97C6CA4D-BC2A-4491-854F-7926E1E68945}" type="presOf" srcId="{75E37F50-6F1F-4B66-9576-5420C5CB22B6}" destId="{E2B1D737-9828-4C5D-B9B6-9BAED04E3281}" srcOrd="0" destOrd="0" presId="urn:microsoft.com/office/officeart/2005/8/layout/hProcess4"/>
    <dgm:cxn modelId="{7EFC7F75-05B2-4065-97E6-4BADF1ED357D}" type="presOf" srcId="{B8E90834-C6E0-4A6E-9AD5-ED1CFC2441BE}" destId="{0C49A383-C766-4519-8A9D-2DE8A1ED743F}" srcOrd="0" destOrd="0" presId="urn:microsoft.com/office/officeart/2005/8/layout/hProcess4"/>
    <dgm:cxn modelId="{F08B4190-2EA2-47C6-9119-C390E66B45BD}" type="presOf" srcId="{4930DE04-C453-40DC-B730-5BCAF942904F}" destId="{3A90B1D7-3A9B-4E78-BADB-77637623AAAE}" srcOrd="0" destOrd="0" presId="urn:microsoft.com/office/officeart/2005/8/layout/hProcess4"/>
    <dgm:cxn modelId="{D3543693-C50B-46CC-9074-731728298271}" type="presOf" srcId="{E675042C-EA33-429C-89BE-683A787BA54C}" destId="{585F712C-1168-4F39-B178-7756073531B8}" srcOrd="0" destOrd="0" presId="urn:microsoft.com/office/officeart/2005/8/layout/hProcess4"/>
    <dgm:cxn modelId="{14B1CEA8-180C-4007-AD8B-D745062F48F1}" type="presOf" srcId="{3BA83AF8-5040-4351-844B-8F538960C5BB}" destId="{F60E0244-06CC-4339-8FBD-9ABC110D0B0C}" srcOrd="0" destOrd="0" presId="urn:microsoft.com/office/officeart/2005/8/layout/hProcess4"/>
    <dgm:cxn modelId="{C03BEED7-BCAB-4A1C-ADBC-815EE22EBEC4}" type="presOf" srcId="{EA508882-017C-4671-A2A2-A5A87354BE0B}" destId="{C16898D8-9F20-4C67-A88F-D68E96ADEDD2}" srcOrd="0" destOrd="0" presId="urn:microsoft.com/office/officeart/2005/8/layout/hProcess4"/>
    <dgm:cxn modelId="{955008F8-436D-4467-A006-B7F899E58FF5}" srcId="{4930DE04-C453-40DC-B730-5BCAF942904F}" destId="{EA508882-017C-4671-A2A2-A5A87354BE0B}" srcOrd="1" destOrd="0" parTransId="{FE36F5F5-2A35-4271-90E6-9318AFDB0C74}" sibTransId="{B8E90834-C6E0-4A6E-9AD5-ED1CFC2441BE}"/>
    <dgm:cxn modelId="{A0E1EAF5-5F7F-41D9-ADD0-5A2054856419}" type="presParOf" srcId="{3A90B1D7-3A9B-4E78-BADB-77637623AAAE}" destId="{3C762334-F281-44B6-A172-0AF7745357FA}" srcOrd="0" destOrd="0" presId="urn:microsoft.com/office/officeart/2005/8/layout/hProcess4"/>
    <dgm:cxn modelId="{9E316B70-AFFE-4E4C-8952-60AE8CF64431}" type="presParOf" srcId="{3A90B1D7-3A9B-4E78-BADB-77637623AAAE}" destId="{51743A36-4A8C-4B40-89C2-186DAAC7F52C}" srcOrd="1" destOrd="0" presId="urn:microsoft.com/office/officeart/2005/8/layout/hProcess4"/>
    <dgm:cxn modelId="{1C4700D6-20FD-4282-895F-6345F3C4643D}" type="presParOf" srcId="{3A90B1D7-3A9B-4E78-BADB-77637623AAAE}" destId="{A31A6B2C-530F-48E3-AF21-7801653A10CC}" srcOrd="2" destOrd="0" presId="urn:microsoft.com/office/officeart/2005/8/layout/hProcess4"/>
    <dgm:cxn modelId="{FECCDE80-D8C4-426A-9FA9-F8BA268017DD}" type="presParOf" srcId="{A31A6B2C-530F-48E3-AF21-7801653A10CC}" destId="{2283D969-B272-474D-A0B4-A6B84238CA0F}" srcOrd="0" destOrd="0" presId="urn:microsoft.com/office/officeart/2005/8/layout/hProcess4"/>
    <dgm:cxn modelId="{E875AA67-6799-4AC4-BB77-96B094221F53}" type="presParOf" srcId="{2283D969-B272-474D-A0B4-A6B84238CA0F}" destId="{CACD3A3E-BCCB-49E0-B7CE-3F839682E0B3}" srcOrd="0" destOrd="0" presId="urn:microsoft.com/office/officeart/2005/8/layout/hProcess4"/>
    <dgm:cxn modelId="{611D00C8-FC73-471B-8C6B-96A52B62F748}" type="presParOf" srcId="{2283D969-B272-474D-A0B4-A6B84238CA0F}" destId="{03C8A717-8081-4523-84CF-D2F7B7250B96}" srcOrd="1" destOrd="0" presId="urn:microsoft.com/office/officeart/2005/8/layout/hProcess4"/>
    <dgm:cxn modelId="{4ED54589-44D7-46DF-929F-C28EB418A359}" type="presParOf" srcId="{2283D969-B272-474D-A0B4-A6B84238CA0F}" destId="{809B89BE-E77F-4566-9A87-E58A0ED1650B}" srcOrd="2" destOrd="0" presId="urn:microsoft.com/office/officeart/2005/8/layout/hProcess4"/>
    <dgm:cxn modelId="{A6E17D25-8A7D-4EED-8D7E-D2076E244336}" type="presParOf" srcId="{2283D969-B272-474D-A0B4-A6B84238CA0F}" destId="{F60E0244-06CC-4339-8FBD-9ABC110D0B0C}" srcOrd="3" destOrd="0" presId="urn:microsoft.com/office/officeart/2005/8/layout/hProcess4"/>
    <dgm:cxn modelId="{626AB8FF-D391-43F0-BFF9-815C5D647739}" type="presParOf" srcId="{2283D969-B272-474D-A0B4-A6B84238CA0F}" destId="{932016B6-D132-4DD0-99A9-C4C1FD5BD1A9}" srcOrd="4" destOrd="0" presId="urn:microsoft.com/office/officeart/2005/8/layout/hProcess4"/>
    <dgm:cxn modelId="{DA8BE0B2-FC49-43DC-8353-64C3D2C19AC0}" type="presParOf" srcId="{A31A6B2C-530F-48E3-AF21-7801653A10CC}" destId="{3708EEA5-01BF-44EA-8112-95EABE59B182}" srcOrd="1" destOrd="0" presId="urn:microsoft.com/office/officeart/2005/8/layout/hProcess4"/>
    <dgm:cxn modelId="{B4F74B5D-52A4-4E59-B323-391C9A41F77C}" type="presParOf" srcId="{A31A6B2C-530F-48E3-AF21-7801653A10CC}" destId="{EA7F387A-9BD8-44F7-BACC-353A778BCECF}" srcOrd="2" destOrd="0" presId="urn:microsoft.com/office/officeart/2005/8/layout/hProcess4"/>
    <dgm:cxn modelId="{DAEFA9F0-95F8-48E9-B0C6-A0D01BB7ADB5}" type="presParOf" srcId="{EA7F387A-9BD8-44F7-BACC-353A778BCECF}" destId="{E5D20263-AD48-47BC-9F1E-3C6E12F7C8AC}" srcOrd="0" destOrd="0" presId="urn:microsoft.com/office/officeart/2005/8/layout/hProcess4"/>
    <dgm:cxn modelId="{14833EB4-E58C-49D9-959F-2D44D5E1FE31}" type="presParOf" srcId="{EA7F387A-9BD8-44F7-BACC-353A778BCECF}" destId="{01D0EB1B-65F8-4E86-84BF-C807AEFA5B02}" srcOrd="1" destOrd="0" presId="urn:microsoft.com/office/officeart/2005/8/layout/hProcess4"/>
    <dgm:cxn modelId="{3C0A8A5B-1681-4561-9C22-6DBCABACCB5C}" type="presParOf" srcId="{EA7F387A-9BD8-44F7-BACC-353A778BCECF}" destId="{83950B25-2DC7-48FC-8396-960A82D13EBA}" srcOrd="2" destOrd="0" presId="urn:microsoft.com/office/officeart/2005/8/layout/hProcess4"/>
    <dgm:cxn modelId="{9F2C42AD-66F1-4846-9366-07E897D4D2F1}" type="presParOf" srcId="{EA7F387A-9BD8-44F7-BACC-353A778BCECF}" destId="{C16898D8-9F20-4C67-A88F-D68E96ADEDD2}" srcOrd="3" destOrd="0" presId="urn:microsoft.com/office/officeart/2005/8/layout/hProcess4"/>
    <dgm:cxn modelId="{538ABC6F-A5D9-45BB-87EA-15FB43DF8639}" type="presParOf" srcId="{EA7F387A-9BD8-44F7-BACC-353A778BCECF}" destId="{E161EE79-44BC-41E7-BC85-31D681543642}" srcOrd="4" destOrd="0" presId="urn:microsoft.com/office/officeart/2005/8/layout/hProcess4"/>
    <dgm:cxn modelId="{06D8ADB3-EF69-4A46-86F6-DF8EB5D2B352}" type="presParOf" srcId="{A31A6B2C-530F-48E3-AF21-7801653A10CC}" destId="{0C49A383-C766-4519-8A9D-2DE8A1ED743F}" srcOrd="3" destOrd="0" presId="urn:microsoft.com/office/officeart/2005/8/layout/hProcess4"/>
    <dgm:cxn modelId="{8EFCE77E-1B8F-4458-A8D0-76FC2E1B66F6}" type="presParOf" srcId="{A31A6B2C-530F-48E3-AF21-7801653A10CC}" destId="{E3E5A001-8374-4C52-87EB-F2FA81AD889B}" srcOrd="4" destOrd="0" presId="urn:microsoft.com/office/officeart/2005/8/layout/hProcess4"/>
    <dgm:cxn modelId="{79C9872B-2F93-4783-9D3B-2BF88AFD555B}" type="presParOf" srcId="{E3E5A001-8374-4C52-87EB-F2FA81AD889B}" destId="{3F63839C-4A57-440F-8A4F-6009F2440F7B}" srcOrd="0" destOrd="0" presId="urn:microsoft.com/office/officeart/2005/8/layout/hProcess4"/>
    <dgm:cxn modelId="{E4AE45F8-FE71-471A-92FD-063955927681}" type="presParOf" srcId="{E3E5A001-8374-4C52-87EB-F2FA81AD889B}" destId="{1642C413-C2DB-4133-BEE8-9BD72F88A4C6}" srcOrd="1" destOrd="0" presId="urn:microsoft.com/office/officeart/2005/8/layout/hProcess4"/>
    <dgm:cxn modelId="{BD0B8B43-F69E-4C1D-8892-D3C3D22C6005}" type="presParOf" srcId="{E3E5A001-8374-4C52-87EB-F2FA81AD889B}" destId="{E80FED00-DBA6-4779-8668-78A23A9D764F}" srcOrd="2" destOrd="0" presId="urn:microsoft.com/office/officeart/2005/8/layout/hProcess4"/>
    <dgm:cxn modelId="{70E4F87E-DBEE-42DB-9DA4-D60DC0EEA5E9}" type="presParOf" srcId="{E3E5A001-8374-4C52-87EB-F2FA81AD889B}" destId="{585F712C-1168-4F39-B178-7756073531B8}" srcOrd="3" destOrd="0" presId="urn:microsoft.com/office/officeart/2005/8/layout/hProcess4"/>
    <dgm:cxn modelId="{3B36A5E0-7C40-43F2-9EF5-EDE6AAE22AF1}" type="presParOf" srcId="{E3E5A001-8374-4C52-87EB-F2FA81AD889B}" destId="{C47E52E5-8585-4720-82EF-B522BC802CA1}" srcOrd="4" destOrd="0" presId="urn:microsoft.com/office/officeart/2005/8/layout/hProcess4"/>
    <dgm:cxn modelId="{0270E0C1-E78E-4D7A-B3AA-13F9CFCCD770}" type="presParOf" srcId="{A31A6B2C-530F-48E3-AF21-7801653A10CC}" destId="{E2B1D737-9828-4C5D-B9B6-9BAED04E3281}" srcOrd="5" destOrd="0" presId="urn:microsoft.com/office/officeart/2005/8/layout/hProcess4"/>
    <dgm:cxn modelId="{54E44DB3-F916-473A-8865-9057A2BF2E81}" type="presParOf" srcId="{A31A6B2C-530F-48E3-AF21-7801653A10CC}" destId="{ACC067DD-E598-48E7-8858-79895B66D156}" srcOrd="6" destOrd="0" presId="urn:microsoft.com/office/officeart/2005/8/layout/hProcess4"/>
    <dgm:cxn modelId="{D0D54D3B-92BD-4C0F-A1EF-17C6F39968AF}" type="presParOf" srcId="{ACC067DD-E598-48E7-8858-79895B66D156}" destId="{65C58F28-60FB-4D9C-B69D-D56CC0CD0A39}" srcOrd="0" destOrd="0" presId="urn:microsoft.com/office/officeart/2005/8/layout/hProcess4"/>
    <dgm:cxn modelId="{CDDB677A-C15F-43A4-8579-962B2ACBECA9}" type="presParOf" srcId="{ACC067DD-E598-48E7-8858-79895B66D156}" destId="{7ECD8918-8764-4A88-9049-D1847FEB2898}" srcOrd="1" destOrd="0" presId="urn:microsoft.com/office/officeart/2005/8/layout/hProcess4"/>
    <dgm:cxn modelId="{09B9C573-0B35-4876-8115-824442D3A1B2}" type="presParOf" srcId="{ACC067DD-E598-48E7-8858-79895B66D156}" destId="{1E866400-D453-4C35-B69A-FF58380C3499}" srcOrd="2" destOrd="0" presId="urn:microsoft.com/office/officeart/2005/8/layout/hProcess4"/>
    <dgm:cxn modelId="{4106B4F7-2E53-4E1C-A23B-25B35684C7FF}" type="presParOf" srcId="{ACC067DD-E598-48E7-8858-79895B66D156}" destId="{14187957-AAA7-49F9-BB64-2D4FD0EC5BC3}" srcOrd="3" destOrd="0" presId="urn:microsoft.com/office/officeart/2005/8/layout/hProcess4"/>
    <dgm:cxn modelId="{BDB93776-F64A-4E27-9B40-B496E4A59BDC}" type="presParOf" srcId="{ACC067DD-E598-48E7-8858-79895B66D156}" destId="{664DE5ED-9404-4E01-A435-D494B9AE1FA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92BA4-EC3F-4665-8BFE-47B5A99C321A}">
      <dsp:nvSpPr>
        <dsp:cNvPr id="0" name=""/>
        <dsp:cNvSpPr/>
      </dsp:nvSpPr>
      <dsp:spPr>
        <a:xfrm rot="5400000">
          <a:off x="-200775" y="239391"/>
          <a:ext cx="1402032" cy="981423"/>
        </a:xfrm>
        <a:prstGeom prst="chevron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205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9530" y="519799"/>
        <a:ext cx="981423" cy="420609"/>
      </dsp:txXfrm>
    </dsp:sp>
    <dsp:sp modelId="{45CDDAEA-8EFE-4E62-B822-BC8F69DC755F}">
      <dsp:nvSpPr>
        <dsp:cNvPr id="0" name=""/>
        <dsp:cNvSpPr/>
      </dsp:nvSpPr>
      <dsp:spPr>
        <a:xfrm rot="5400000">
          <a:off x="4364349" y="-3208729"/>
          <a:ext cx="769957" cy="75358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B99-23CA-4B6A-99E6-A682B0608730}">
      <dsp:nvSpPr>
        <dsp:cNvPr id="0" name=""/>
        <dsp:cNvSpPr/>
      </dsp:nvSpPr>
      <dsp:spPr>
        <a:xfrm rot="5400000">
          <a:off x="-210304" y="1467669"/>
          <a:ext cx="1402032" cy="981423"/>
        </a:xfrm>
        <a:prstGeom prst="chevron">
          <a:avLst/>
        </a:prstGeom>
        <a:solidFill>
          <a:srgbClr val="ED7D31">
            <a:hueOff val="-727682"/>
            <a:satOff val="-41964"/>
            <a:lumOff val="4314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205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1" y="1748077"/>
        <a:ext cx="981423" cy="420609"/>
      </dsp:txXfrm>
    </dsp:sp>
    <dsp:sp modelId="{7DC22925-D1F8-4DD5-869D-D4A65461A03B}">
      <dsp:nvSpPr>
        <dsp:cNvPr id="0" name=""/>
        <dsp:cNvSpPr/>
      </dsp:nvSpPr>
      <dsp:spPr>
        <a:xfrm rot="5400000">
          <a:off x="4357906" y="-1945338"/>
          <a:ext cx="782843" cy="75358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62F84-F1B0-47D3-9E9C-91AAC8FF748D}">
      <dsp:nvSpPr>
        <dsp:cNvPr id="0" name=""/>
        <dsp:cNvSpPr/>
      </dsp:nvSpPr>
      <dsp:spPr>
        <a:xfrm rot="5400000">
          <a:off x="-210304" y="2724535"/>
          <a:ext cx="1402032" cy="981423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 dirty="0"/>
        </a:p>
      </dsp:txBody>
      <dsp:txXfrm rot="-5400000">
        <a:off x="1" y="3004943"/>
        <a:ext cx="981423" cy="420609"/>
      </dsp:txXfrm>
    </dsp:sp>
    <dsp:sp modelId="{B8B09408-FC86-4160-95BE-F9E3C663E685}">
      <dsp:nvSpPr>
        <dsp:cNvPr id="0" name=""/>
        <dsp:cNvSpPr/>
      </dsp:nvSpPr>
      <dsp:spPr>
        <a:xfrm rot="5400000">
          <a:off x="4317607" y="-643490"/>
          <a:ext cx="863440" cy="75358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902AC-CF1A-4171-B765-9AAE5436A336}">
      <dsp:nvSpPr>
        <dsp:cNvPr id="0" name=""/>
        <dsp:cNvSpPr/>
      </dsp:nvSpPr>
      <dsp:spPr>
        <a:xfrm rot="5400000">
          <a:off x="-191618" y="3981899"/>
          <a:ext cx="1402032" cy="981423"/>
        </a:xfrm>
        <a:prstGeom prst="chevron">
          <a:avLst/>
        </a:prstGeom>
        <a:solidFill>
          <a:schemeClr val="accent5">
            <a:lumMod val="5000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 dirty="0"/>
        </a:p>
      </dsp:txBody>
      <dsp:txXfrm rot="-5400000">
        <a:off x="18687" y="4262307"/>
        <a:ext cx="981423" cy="420609"/>
      </dsp:txXfrm>
    </dsp:sp>
    <dsp:sp modelId="{84AB8087-129C-4D9F-8645-8013018BC8C1}">
      <dsp:nvSpPr>
        <dsp:cNvPr id="0" name=""/>
        <dsp:cNvSpPr/>
      </dsp:nvSpPr>
      <dsp:spPr>
        <a:xfrm rot="5400000">
          <a:off x="4382007" y="624985"/>
          <a:ext cx="729366" cy="75358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DCBB4-4AA0-4189-A8D2-E73477512A01}">
      <dsp:nvSpPr>
        <dsp:cNvPr id="0" name=""/>
        <dsp:cNvSpPr/>
      </dsp:nvSpPr>
      <dsp:spPr>
        <a:xfrm rot="10800000">
          <a:off x="997823" y="1034"/>
          <a:ext cx="2726200" cy="124459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83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Objectif de l’application</a:t>
          </a:r>
        </a:p>
      </dsp:txBody>
      <dsp:txXfrm rot="10800000">
        <a:off x="1308972" y="1034"/>
        <a:ext cx="2415051" cy="1244597"/>
      </dsp:txXfrm>
    </dsp:sp>
    <dsp:sp modelId="{DACA3B0B-63FF-484C-9E50-68A2EDBF8DCF}">
      <dsp:nvSpPr>
        <dsp:cNvPr id="0" name=""/>
        <dsp:cNvSpPr/>
      </dsp:nvSpPr>
      <dsp:spPr>
        <a:xfrm>
          <a:off x="375525" y="1034"/>
          <a:ext cx="1244597" cy="1244597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E63113-40DC-45F8-A648-6AFCFBCAF12C}">
      <dsp:nvSpPr>
        <dsp:cNvPr id="0" name=""/>
        <dsp:cNvSpPr/>
      </dsp:nvSpPr>
      <dsp:spPr>
        <a:xfrm rot="10800000">
          <a:off x="997823" y="1617153"/>
          <a:ext cx="2726200" cy="1244597"/>
        </a:xfrm>
        <a:prstGeom prst="homePlat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83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Zone d’étude </a:t>
          </a:r>
        </a:p>
      </dsp:txBody>
      <dsp:txXfrm rot="10800000">
        <a:off x="1308972" y="1617153"/>
        <a:ext cx="2415051" cy="1244597"/>
      </dsp:txXfrm>
    </dsp:sp>
    <dsp:sp modelId="{01773F79-AB55-4928-80ED-116FC593BED3}">
      <dsp:nvSpPr>
        <dsp:cNvPr id="0" name=""/>
        <dsp:cNvSpPr/>
      </dsp:nvSpPr>
      <dsp:spPr>
        <a:xfrm>
          <a:off x="375525" y="1617153"/>
          <a:ext cx="1244597" cy="1244597"/>
        </a:xfrm>
        <a:prstGeom prst="ellipse">
          <a:avLst/>
        </a:prstGeom>
        <a:solidFill>
          <a:schemeClr val="accent2">
            <a:tint val="50000"/>
            <a:hueOff val="-440331"/>
            <a:satOff val="-38085"/>
            <a:lumOff val="-3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C072E0-5606-4083-9611-9FC7930B2EFF}">
      <dsp:nvSpPr>
        <dsp:cNvPr id="0" name=""/>
        <dsp:cNvSpPr/>
      </dsp:nvSpPr>
      <dsp:spPr>
        <a:xfrm rot="10800000">
          <a:off x="997823" y="3233272"/>
          <a:ext cx="2726200" cy="1244597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8833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Public</a:t>
          </a:r>
        </a:p>
      </dsp:txBody>
      <dsp:txXfrm rot="10800000">
        <a:off x="1308972" y="3233272"/>
        <a:ext cx="2415051" cy="1244597"/>
      </dsp:txXfrm>
    </dsp:sp>
    <dsp:sp modelId="{E08EFE92-647A-4EB3-B9B8-B563CF5CB8B9}">
      <dsp:nvSpPr>
        <dsp:cNvPr id="0" name=""/>
        <dsp:cNvSpPr/>
      </dsp:nvSpPr>
      <dsp:spPr>
        <a:xfrm>
          <a:off x="375525" y="3233272"/>
          <a:ext cx="1244597" cy="1244597"/>
        </a:xfrm>
        <a:prstGeom prst="ellipse">
          <a:avLst/>
        </a:prstGeom>
        <a:solidFill>
          <a:schemeClr val="accent2">
            <a:tint val="50000"/>
            <a:hueOff val="-880662"/>
            <a:satOff val="-76170"/>
            <a:lumOff val="-7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8A717-8081-4523-84CF-D2F7B7250B96}">
      <dsp:nvSpPr>
        <dsp:cNvPr id="0" name=""/>
        <dsp:cNvSpPr/>
      </dsp:nvSpPr>
      <dsp:spPr>
        <a:xfrm>
          <a:off x="4181" y="1780914"/>
          <a:ext cx="2078426" cy="1714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8EEA5-01BF-44EA-8112-95EABE59B182}">
      <dsp:nvSpPr>
        <dsp:cNvPr id="0" name=""/>
        <dsp:cNvSpPr/>
      </dsp:nvSpPr>
      <dsp:spPr>
        <a:xfrm>
          <a:off x="1166280" y="2167926"/>
          <a:ext cx="2323545" cy="2323545"/>
        </a:xfrm>
        <a:prstGeom prst="leftCircularArrow">
          <a:avLst>
            <a:gd name="adj1" fmla="val 3289"/>
            <a:gd name="adj2" fmla="val 406001"/>
            <a:gd name="adj3" fmla="val 2181512"/>
            <a:gd name="adj4" fmla="val 9024489"/>
            <a:gd name="adj5" fmla="val 383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0E0244-06CC-4339-8FBD-9ABC110D0B0C}">
      <dsp:nvSpPr>
        <dsp:cNvPr id="0" name=""/>
        <dsp:cNvSpPr/>
      </dsp:nvSpPr>
      <dsp:spPr>
        <a:xfrm>
          <a:off x="466054" y="3127838"/>
          <a:ext cx="1847490" cy="73468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Réflexion </a:t>
          </a:r>
        </a:p>
      </dsp:txBody>
      <dsp:txXfrm>
        <a:off x="487572" y="3149356"/>
        <a:ext cx="1804454" cy="691650"/>
      </dsp:txXfrm>
    </dsp:sp>
    <dsp:sp modelId="{01D0EB1B-65F8-4E86-84BF-C807AEFA5B02}">
      <dsp:nvSpPr>
        <dsp:cNvPr id="0" name=""/>
        <dsp:cNvSpPr/>
      </dsp:nvSpPr>
      <dsp:spPr>
        <a:xfrm>
          <a:off x="2677418" y="1780914"/>
          <a:ext cx="2078426" cy="1714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9A383-C766-4519-8A9D-2DE8A1ED743F}">
      <dsp:nvSpPr>
        <dsp:cNvPr id="0" name=""/>
        <dsp:cNvSpPr/>
      </dsp:nvSpPr>
      <dsp:spPr>
        <a:xfrm>
          <a:off x="3822197" y="717409"/>
          <a:ext cx="2589121" cy="2589121"/>
        </a:xfrm>
        <a:prstGeom prst="circularArrow">
          <a:avLst>
            <a:gd name="adj1" fmla="val 2951"/>
            <a:gd name="adj2" fmla="val 361467"/>
            <a:gd name="adj3" fmla="val 19463022"/>
            <a:gd name="adj4" fmla="val 12575511"/>
            <a:gd name="adj5" fmla="val 3443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6898D8-9F20-4C67-A88F-D68E96ADEDD2}">
      <dsp:nvSpPr>
        <dsp:cNvPr id="0" name=""/>
        <dsp:cNvSpPr/>
      </dsp:nvSpPr>
      <dsp:spPr>
        <a:xfrm>
          <a:off x="3139291" y="1413571"/>
          <a:ext cx="1847490" cy="734686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Enquête</a:t>
          </a:r>
        </a:p>
      </dsp:txBody>
      <dsp:txXfrm>
        <a:off x="3160809" y="1435089"/>
        <a:ext cx="1804454" cy="691650"/>
      </dsp:txXfrm>
    </dsp:sp>
    <dsp:sp modelId="{1642C413-C2DB-4133-BEE8-9BD72F88A4C6}">
      <dsp:nvSpPr>
        <dsp:cNvPr id="0" name=""/>
        <dsp:cNvSpPr/>
      </dsp:nvSpPr>
      <dsp:spPr>
        <a:xfrm>
          <a:off x="5350655" y="1780914"/>
          <a:ext cx="2078426" cy="1714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1D737-9828-4C5D-B9B6-9BAED04E3281}">
      <dsp:nvSpPr>
        <dsp:cNvPr id="0" name=""/>
        <dsp:cNvSpPr/>
      </dsp:nvSpPr>
      <dsp:spPr>
        <a:xfrm>
          <a:off x="6480179" y="1794862"/>
          <a:ext cx="2823023" cy="2823023"/>
        </a:xfrm>
        <a:prstGeom prst="leftCircularArrow">
          <a:avLst>
            <a:gd name="adj1" fmla="val 2707"/>
            <a:gd name="adj2" fmla="val 329626"/>
            <a:gd name="adj3" fmla="val 2105137"/>
            <a:gd name="adj4" fmla="val 9024489"/>
            <a:gd name="adj5" fmla="val 3158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5F712C-1168-4F39-B178-7756073531B8}">
      <dsp:nvSpPr>
        <dsp:cNvPr id="0" name=""/>
        <dsp:cNvSpPr/>
      </dsp:nvSpPr>
      <dsp:spPr>
        <a:xfrm>
          <a:off x="5812528" y="3127838"/>
          <a:ext cx="1847490" cy="734686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disponibilités  des données</a:t>
          </a:r>
        </a:p>
      </dsp:txBody>
      <dsp:txXfrm>
        <a:off x="5834046" y="3149356"/>
        <a:ext cx="1804454" cy="691650"/>
      </dsp:txXfrm>
    </dsp:sp>
    <dsp:sp modelId="{7ECD8918-8764-4A88-9049-D1847FEB2898}">
      <dsp:nvSpPr>
        <dsp:cNvPr id="0" name=""/>
        <dsp:cNvSpPr/>
      </dsp:nvSpPr>
      <dsp:spPr>
        <a:xfrm>
          <a:off x="8023892" y="1780914"/>
          <a:ext cx="2947084" cy="17142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7957-AAA7-49F9-BB64-2D4FD0EC5BC3}">
      <dsp:nvSpPr>
        <dsp:cNvPr id="0" name=""/>
        <dsp:cNvSpPr/>
      </dsp:nvSpPr>
      <dsp:spPr>
        <a:xfrm>
          <a:off x="8920094" y="1413571"/>
          <a:ext cx="1847490" cy="73468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Substituer des critères</a:t>
          </a:r>
        </a:p>
      </dsp:txBody>
      <dsp:txXfrm>
        <a:off x="8941612" y="1435089"/>
        <a:ext cx="1804454" cy="691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998D2A0-6DC5-4479-9829-7000AD694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367B70-A56C-4781-883A-0E853A84E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0EA92-0032-44A7-884A-93D76624D474}" type="datetimeFigureOut">
              <a:rPr lang="fr-FR" smtClean="0"/>
              <a:t>26/02/2018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4AB72C-FAB4-49E9-A013-5D43743FC3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FAADEE-DD92-4B35-A87D-93525C0BF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EE409-7CEC-4A66-AF0F-468F6877E8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229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CF19A-298B-46F7-AF1B-495430622452}" type="datetimeFigureOut">
              <a:rPr lang="fr-FR" smtClean="0"/>
              <a:t>26/02/2018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2B788-DC92-4A37-A651-CD1CA04042F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7433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1DCF-47F7-4AAC-8F65-15F83DD8D54D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6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AA28-63E2-4FD9-84C7-4873F9BBC91C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729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515D-8204-4019-871F-9E2A6AC81C97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153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1A8D-FBD5-4A3E-B49B-CB17C8E7492D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61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ED578-E261-46D7-B900-82D6FBA28634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1793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4BE31B-EC3B-4EEF-B412-8E27414F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99E220-3968-47A3-AEE4-BB0B69DF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CA9F-7053-4008-B4E8-536DD0552F45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90F687-4937-468F-9CA9-B7F55659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9D94C1-EEC6-4382-899E-E2FB7E46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81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7C7C-92AD-4293-92F0-32A1AA16C421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8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1DCF-47F7-4AAC-8F65-15F83DD8D54D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40BF3-B6BF-4F5B-973A-05E057AB4840}"/>
              </a:ext>
            </a:extLst>
          </p:cNvPr>
          <p:cNvSpPr/>
          <p:nvPr userDrawn="1"/>
        </p:nvSpPr>
        <p:spPr>
          <a:xfrm>
            <a:off x="0" y="6309925"/>
            <a:ext cx="12192000" cy="5461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565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331E286-740D-42BC-8556-8474097B0C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72" y="5402436"/>
            <a:ext cx="1226328" cy="1047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096D-75AE-430E-96B0-E1E5A8AC03D2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030" y="63563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0694861-3437-489B-9680-4ABBDB723826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07E9E-563A-4B91-B40F-D2ED3230D3BB}"/>
              </a:ext>
            </a:extLst>
          </p:cNvPr>
          <p:cNvSpPr/>
          <p:nvPr userDrawn="1"/>
        </p:nvSpPr>
        <p:spPr>
          <a:xfrm>
            <a:off x="0" y="6309925"/>
            <a:ext cx="12192000" cy="5461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75C558A-E11F-44FF-A982-4B0376085A82}"/>
              </a:ext>
            </a:extLst>
          </p:cNvPr>
          <p:cNvSpPr txBox="1"/>
          <p:nvPr userDrawn="1"/>
        </p:nvSpPr>
        <p:spPr>
          <a:xfrm>
            <a:off x="4118556" y="6271250"/>
            <a:ext cx="306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Master II Géomatique</a:t>
            </a:r>
          </a:p>
          <a:p>
            <a:pPr algn="ctr"/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274578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7E0E7-E135-4711-8F1D-E2B965F72BA5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DA788-9CA0-4459-A15C-0C2BC2ECBD10}"/>
              </a:ext>
            </a:extLst>
          </p:cNvPr>
          <p:cNvSpPr/>
          <p:nvPr userDrawn="1"/>
        </p:nvSpPr>
        <p:spPr>
          <a:xfrm>
            <a:off x="0" y="6309925"/>
            <a:ext cx="12192000" cy="5461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84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E39-D0D1-4C0F-96A7-EC20814AFC5A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52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4990-907C-486E-9549-52163538A66D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11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51EFF-2AF6-40DB-8212-EE4D66C8F03E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911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D7C7C-92AD-4293-92F0-32A1AA16C421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72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BCA9F-7053-4008-B4E8-536DD0552F45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424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BCA9F-7053-4008-B4E8-536DD0552F45}" type="datetime1">
              <a:rPr lang="fr-FR" smtClean="0"/>
              <a:t>26/02/2018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94861-3437-489B-9680-4ABBDB723826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02D3D2-FED3-4A13-83EE-640DED1F3B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972" y="5415136"/>
            <a:ext cx="1226328" cy="1047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12C7FD-D184-442C-898E-35927FE719FC}"/>
              </a:ext>
            </a:extLst>
          </p:cNvPr>
          <p:cNvSpPr/>
          <p:nvPr userDrawn="1"/>
        </p:nvSpPr>
        <p:spPr>
          <a:xfrm>
            <a:off x="0" y="6309925"/>
            <a:ext cx="12192000" cy="5461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8BAFB-1D7F-4F08-A66F-F56D9AEC6A75}"/>
              </a:ext>
            </a:extLst>
          </p:cNvPr>
          <p:cNvSpPr txBox="1"/>
          <p:nvPr userDrawn="1"/>
        </p:nvSpPr>
        <p:spPr>
          <a:xfrm>
            <a:off x="4118556" y="6271250"/>
            <a:ext cx="306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Master II Géomatique</a:t>
            </a:r>
          </a:p>
          <a:p>
            <a:pPr algn="ctr"/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264525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accent6">
                <a:lumMod val="0"/>
                <a:lumOff val="100000"/>
              </a:schemeClr>
            </a:gs>
            <a:gs pos="66000">
              <a:schemeClr val="accent6">
                <a:lumMod val="0"/>
                <a:lumOff val="100000"/>
              </a:schemeClr>
            </a:gs>
            <a:gs pos="100000">
              <a:schemeClr val="accent6">
                <a:lumMod val="32000"/>
                <a:lumOff val="68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3">
            <a:extLst>
              <a:ext uri="{FF2B5EF4-FFF2-40B4-BE49-F238E27FC236}">
                <a16:creationId xmlns:a16="http://schemas.microsoft.com/office/drawing/2014/main" id="{DDBB7025-A3B8-43A5-9202-DF4DC4EC68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1" r="1348" b="5117"/>
          <a:stretch/>
        </p:blipFill>
        <p:spPr bwMode="auto">
          <a:xfrm>
            <a:off x="1091111" y="248012"/>
            <a:ext cx="10009777" cy="4211100"/>
          </a:xfrm>
          <a:prstGeom prst="rect">
            <a:avLst/>
          </a:prstGeom>
          <a:ln>
            <a:noFill/>
          </a:ln>
          <a:effectLst>
            <a:reflection stA="21000" endPos="55000" dir="5400000" sy="-100000" algn="bl" rotWithShape="0"/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196" y="6033184"/>
            <a:ext cx="1017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Mohannad </a:t>
            </a:r>
            <a:r>
              <a:rPr lang="fr-FR" dirty="0">
                <a:solidFill>
                  <a:prstClr val="black"/>
                </a:solidFill>
              </a:rPr>
              <a:t>ADHAM                                                                                                                 Zainoudine CHADHOULI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>
              <a:defRPr/>
            </a:pPr>
            <a:r>
              <a:rPr lang="fr-FR" dirty="0">
                <a:solidFill>
                  <a:prstClr val="black"/>
                </a:solidFill>
              </a:rPr>
              <a:t>Abou FOFANA                                                                                                                          Amine  KERBOUCHE 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E9CC61-236B-4B48-8C89-F4AEA67E3D16}"/>
              </a:ext>
            </a:extLst>
          </p:cNvPr>
          <p:cNvSpPr txBox="1"/>
          <p:nvPr/>
        </p:nvSpPr>
        <p:spPr>
          <a:xfrm>
            <a:off x="1656250" y="4445514"/>
            <a:ext cx="931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Mise en place d’une application Web d’aide à la décision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522D196-1DDD-46B8-B761-1A41F8FE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E9BB0DC-0054-439B-9060-F16BADBF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792" y="5102377"/>
            <a:ext cx="610739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altLang="fr-F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Master 2 Géomatique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2017- 2018</a:t>
            </a:r>
            <a:endParaRPr kumimoji="0" lang="fr-CA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9903B-F31E-4FE3-86A8-0FD14790E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" y="256673"/>
            <a:ext cx="10911611" cy="567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14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1144893-EC0C-40BC-A49F-FAF670FE8389}"/>
              </a:ext>
            </a:extLst>
          </p:cNvPr>
          <p:cNvSpPr txBox="1"/>
          <p:nvPr/>
        </p:nvSpPr>
        <p:spPr>
          <a:xfrm>
            <a:off x="1733550" y="105231"/>
            <a:ext cx="8724899" cy="4001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Méthodes et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943" y="1386114"/>
            <a:ext cx="46327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AHP</a:t>
            </a:r>
          </a:p>
          <a:p>
            <a:endParaRPr lang="fr-FR" sz="2800" dirty="0"/>
          </a:p>
          <a:p>
            <a:r>
              <a:rPr lang="fr-FR" sz="2800" dirty="0"/>
              <a:t>Algèbre Raster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Statistique zonale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9788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1144893-EC0C-40BC-A49F-FAF670FE8389}"/>
              </a:ext>
            </a:extLst>
          </p:cNvPr>
          <p:cNvSpPr txBox="1"/>
          <p:nvPr/>
        </p:nvSpPr>
        <p:spPr>
          <a:xfrm>
            <a:off x="1854200" y="18139"/>
            <a:ext cx="8724899" cy="4001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Algorithme AHP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86200" y="1458686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576262"/>
            <a:ext cx="5819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1144893-EC0C-40BC-A49F-FAF670FE8389}"/>
              </a:ext>
            </a:extLst>
          </p:cNvPr>
          <p:cNvSpPr txBox="1"/>
          <p:nvPr/>
        </p:nvSpPr>
        <p:spPr>
          <a:xfrm>
            <a:off x="1854200" y="36280"/>
            <a:ext cx="8724899" cy="4001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Statistique zonale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98" y="624109"/>
            <a:ext cx="6393502" cy="5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EB9F76D-B694-491C-9238-57D4508441D6}"/>
              </a:ext>
            </a:extLst>
          </p:cNvPr>
          <p:cNvSpPr txBox="1"/>
          <p:nvPr/>
        </p:nvSpPr>
        <p:spPr>
          <a:xfrm>
            <a:off x="787400" y="0"/>
            <a:ext cx="1027430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/>
            </a:lvl1pPr>
          </a:lstStyle>
          <a:p>
            <a:r>
              <a:rPr lang="fr-FR" dirty="0"/>
              <a:t>Conception et développement de l’application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2830E1-BBF1-499B-B3A9-1D29AD9C7B69}"/>
              </a:ext>
            </a:extLst>
          </p:cNvPr>
          <p:cNvSpPr txBox="1"/>
          <p:nvPr/>
        </p:nvSpPr>
        <p:spPr>
          <a:xfrm>
            <a:off x="1959429" y="2433794"/>
            <a:ext cx="7149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Développement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301648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4F666-80F9-46E9-8496-55A4609B4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" t="-3136" r="20526" b="3136"/>
          <a:stretch/>
        </p:blipFill>
        <p:spPr>
          <a:xfrm rot="5400000">
            <a:off x="592806" y="174749"/>
            <a:ext cx="5919144" cy="59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FF16E0-B41A-4B62-84A1-09ACF216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1507" r="9342" b="10624"/>
          <a:stretch/>
        </p:blipFill>
        <p:spPr>
          <a:xfrm>
            <a:off x="0" y="0"/>
            <a:ext cx="12249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7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48847-8140-40E3-B20B-B1E54F79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30C7F-28FD-4516-AF78-47F217E0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773" y="320842"/>
            <a:ext cx="5934973" cy="5887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702D7-2957-4C7D-BFC7-1E4A051A3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2" t="6467" r="40921" b="12964"/>
          <a:stretch/>
        </p:blipFill>
        <p:spPr>
          <a:xfrm>
            <a:off x="6230775" y="320842"/>
            <a:ext cx="5550229" cy="5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9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870596-E94E-4F54-9224-E3560D80B8B8}"/>
              </a:ext>
            </a:extLst>
          </p:cNvPr>
          <p:cNvSpPr txBox="1"/>
          <p:nvPr/>
        </p:nvSpPr>
        <p:spPr>
          <a:xfrm>
            <a:off x="1988457" y="217715"/>
            <a:ext cx="660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259E26-3839-42FC-A032-6E77DCF0F8B0}"/>
              </a:ext>
            </a:extLst>
          </p:cNvPr>
          <p:cNvSpPr txBox="1"/>
          <p:nvPr/>
        </p:nvSpPr>
        <p:spPr>
          <a:xfrm>
            <a:off x="798286" y="3494875"/>
            <a:ext cx="66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/>
              <a:t>Limites et améliorations: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805A5A9-6203-403F-B42F-276A7327EFF4}"/>
              </a:ext>
            </a:extLst>
          </p:cNvPr>
          <p:cNvSpPr txBox="1"/>
          <p:nvPr/>
        </p:nvSpPr>
        <p:spPr>
          <a:xfrm>
            <a:off x="899886" y="841829"/>
            <a:ext cx="236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400" b="1" u="sng"/>
            </a:lvl1pPr>
          </a:lstStyle>
          <a:p>
            <a:r>
              <a:rPr lang="fr-FR" dirty="0"/>
              <a:t>Les acquis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6DF9D5-38ED-48E5-A62D-A4A472175BC6}"/>
              </a:ext>
            </a:extLst>
          </p:cNvPr>
          <p:cNvSpPr txBox="1"/>
          <p:nvPr/>
        </p:nvSpPr>
        <p:spPr>
          <a:xfrm>
            <a:off x="798286" y="1428370"/>
            <a:ext cx="87055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projet nous a permis de mettre en pratique les compétences acquis au cours du master: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Analyse et la gestion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Conception du système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Développement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Front-end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Back-end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F9AB8F-A056-4134-995C-A9F84FB71964}"/>
              </a:ext>
            </a:extLst>
          </p:cNvPr>
          <p:cNvSpPr txBox="1"/>
          <p:nvPr/>
        </p:nvSpPr>
        <p:spPr>
          <a:xfrm>
            <a:off x="899886" y="3898484"/>
            <a:ext cx="7968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Temps limité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identifier l'utilisateur en utilisant des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Ajout d’autres critères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Visualisation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Rendre dynamique le fichier SLD: style des couches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Celery</a:t>
            </a:r>
            <a:r>
              <a:rPr lang="fr-CA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Ajouter des offres de logements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6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0">
            <a:extLst>
              <a:ext uri="{FF2B5EF4-FFF2-40B4-BE49-F238E27FC236}">
                <a16:creationId xmlns:a16="http://schemas.microsoft.com/office/drawing/2014/main" id="{A678DFF4-2362-4F22-AA43-B25A0363D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42015"/>
              </p:ext>
            </p:extLst>
          </p:nvPr>
        </p:nvGraphicFramePr>
        <p:xfrm>
          <a:off x="1837383" y="1015277"/>
          <a:ext cx="8517233" cy="5173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05DDC71A-8DF7-4D5B-9D41-E5A834D6DA28}"/>
              </a:ext>
            </a:extLst>
          </p:cNvPr>
          <p:cNvSpPr txBox="1"/>
          <p:nvPr/>
        </p:nvSpPr>
        <p:spPr>
          <a:xfrm>
            <a:off x="2400300" y="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PLAN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055C8D4-7ECF-41E9-B942-73CCC1D2E43F}"/>
              </a:ext>
            </a:extLst>
          </p:cNvPr>
          <p:cNvSpPr txBox="1"/>
          <p:nvPr/>
        </p:nvSpPr>
        <p:spPr>
          <a:xfrm>
            <a:off x="2190853" y="1504573"/>
            <a:ext cx="319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Copperplate Gothic Bold" panose="020E0705020206020404" pitchFamily="34" charset="0"/>
              </a:rPr>
              <a:t>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0231B5-F437-404E-ACA0-BFF4790D0E60}"/>
              </a:ext>
            </a:extLst>
          </p:cNvPr>
          <p:cNvSpPr txBox="1"/>
          <p:nvPr/>
        </p:nvSpPr>
        <p:spPr>
          <a:xfrm>
            <a:off x="2123527" y="2798603"/>
            <a:ext cx="45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200">
                <a:latin typeface="Copperplate Gothic Bold" panose="020E0705020206020404" pitchFamily="34" charset="0"/>
              </a:defRPr>
            </a:lvl1pPr>
          </a:lstStyle>
          <a:p>
            <a:r>
              <a:rPr lang="fr-FR" dirty="0"/>
              <a:t>II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4BA69E-5618-47B7-9DB9-BBED3E1BDA68}"/>
              </a:ext>
            </a:extLst>
          </p:cNvPr>
          <p:cNvSpPr txBox="1"/>
          <p:nvPr/>
        </p:nvSpPr>
        <p:spPr>
          <a:xfrm>
            <a:off x="2056200" y="4018344"/>
            <a:ext cx="588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200">
                <a:latin typeface="Copperplate Gothic Bold" panose="020E0705020206020404" pitchFamily="34" charset="0"/>
              </a:defRPr>
            </a:lvl1pPr>
          </a:lstStyle>
          <a:p>
            <a:r>
              <a:rPr lang="fr-FR" dirty="0"/>
              <a:t>III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A56A29-F5B6-449B-8243-4E1800BBB570}"/>
              </a:ext>
            </a:extLst>
          </p:cNvPr>
          <p:cNvSpPr txBox="1"/>
          <p:nvPr/>
        </p:nvSpPr>
        <p:spPr>
          <a:xfrm>
            <a:off x="2029230" y="5279482"/>
            <a:ext cx="63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200">
                <a:latin typeface="Copperplate Gothic Bold" panose="020E0705020206020404" pitchFamily="34" charset="0"/>
              </a:defRPr>
            </a:lvl1pPr>
          </a:lstStyle>
          <a:p>
            <a:r>
              <a:rPr lang="fr-FR" dirty="0"/>
              <a:t>IV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649459-3B36-41AA-ABF5-C41F05A8F618}"/>
              </a:ext>
            </a:extLst>
          </p:cNvPr>
          <p:cNvSpPr txBox="1"/>
          <p:nvPr/>
        </p:nvSpPr>
        <p:spPr>
          <a:xfrm>
            <a:off x="2867700" y="819180"/>
            <a:ext cx="2580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3FD7DC-290E-4BA4-A3E7-B0BF91A1F8FA}"/>
              </a:ext>
            </a:extLst>
          </p:cNvPr>
          <p:cNvSpPr txBox="1"/>
          <p:nvPr/>
        </p:nvSpPr>
        <p:spPr>
          <a:xfrm>
            <a:off x="3431096" y="1153193"/>
            <a:ext cx="1563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Objectifs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Zone d’étude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public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BF210A-85B2-4AFD-9C12-2B95E600CF8F}"/>
              </a:ext>
            </a:extLst>
          </p:cNvPr>
          <p:cNvSpPr txBox="1"/>
          <p:nvPr/>
        </p:nvSpPr>
        <p:spPr>
          <a:xfrm>
            <a:off x="3618966" y="2569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AA2339-9400-48AF-AA31-44E5608BFBC1}"/>
              </a:ext>
            </a:extLst>
          </p:cNvPr>
          <p:cNvSpPr txBox="1"/>
          <p:nvPr/>
        </p:nvSpPr>
        <p:spPr>
          <a:xfrm>
            <a:off x="2863641" y="2101400"/>
            <a:ext cx="424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Acquisition et traitement des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C4F2BB-7D68-41D9-A3EB-E39CAE28CEC0}"/>
              </a:ext>
            </a:extLst>
          </p:cNvPr>
          <p:cNvSpPr txBox="1"/>
          <p:nvPr/>
        </p:nvSpPr>
        <p:spPr>
          <a:xfrm>
            <a:off x="2816184" y="3314632"/>
            <a:ext cx="509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Conception et développement de l’application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126DA7-4478-4B34-99A7-3C83EDA877A4}"/>
              </a:ext>
            </a:extLst>
          </p:cNvPr>
          <p:cNvSpPr txBox="1"/>
          <p:nvPr/>
        </p:nvSpPr>
        <p:spPr>
          <a:xfrm>
            <a:off x="2816184" y="4744788"/>
            <a:ext cx="322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Présentation de l’application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F61894-48C4-404C-9569-5BFFFD7742F3}"/>
              </a:ext>
            </a:extLst>
          </p:cNvPr>
          <p:cNvSpPr txBox="1"/>
          <p:nvPr/>
        </p:nvSpPr>
        <p:spPr>
          <a:xfrm>
            <a:off x="3431096" y="2462558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Choix des données utilisées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Traitements effectués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66800E-5C22-4157-8B7A-62D1B3073413}"/>
              </a:ext>
            </a:extLst>
          </p:cNvPr>
          <p:cNvSpPr txBox="1"/>
          <p:nvPr/>
        </p:nvSpPr>
        <p:spPr>
          <a:xfrm>
            <a:off x="3434245" y="3636309"/>
            <a:ext cx="4370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b="1" dirty="0"/>
              <a:t>Conception du système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Elaboration des différents modèles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b="1" dirty="0"/>
              <a:t>Développement de l’application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  Technologies utilisées</a:t>
            </a:r>
          </a:p>
        </p:txBody>
      </p:sp>
    </p:spTree>
    <p:extLst>
      <p:ext uri="{BB962C8B-B14F-4D97-AF65-F5344CB8AC3E}">
        <p14:creationId xmlns:p14="http://schemas.microsoft.com/office/powerpoint/2010/main" val="303151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D10CA99-F637-4F75-A5E6-4CDE703FD86B}"/>
              </a:ext>
            </a:extLst>
          </p:cNvPr>
          <p:cNvSpPr txBox="1"/>
          <p:nvPr/>
        </p:nvSpPr>
        <p:spPr>
          <a:xfrm>
            <a:off x="2075544" y="174172"/>
            <a:ext cx="775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REPARTITION DES TACHES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9B12318-D4C8-47E3-96BF-6EB3E9647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688118"/>
              </p:ext>
            </p:extLst>
          </p:nvPr>
        </p:nvGraphicFramePr>
        <p:xfrm>
          <a:off x="532191" y="937380"/>
          <a:ext cx="9990665" cy="479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2766">
                  <a:extLst>
                    <a:ext uri="{9D8B030D-6E8A-4147-A177-3AD203B41FA5}">
                      <a16:colId xmlns:a16="http://schemas.microsoft.com/office/drawing/2014/main" val="1052811820"/>
                    </a:ext>
                  </a:extLst>
                </a:gridCol>
                <a:gridCol w="3927899">
                  <a:extLst>
                    <a:ext uri="{9D8B030D-6E8A-4147-A177-3AD203B41FA5}">
                      <a16:colId xmlns:a16="http://schemas.microsoft.com/office/drawing/2014/main" val="1443558026"/>
                    </a:ext>
                  </a:extLst>
                </a:gridCol>
              </a:tblGrid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Taches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538301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Enquêtes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Zainoudine, </a:t>
                      </a:r>
                      <a:r>
                        <a:rPr lang="fr-FR" dirty="0" err="1"/>
                        <a:t>Mohannd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39103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Recherches des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Zainoudine, Amine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7592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Traitement des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Zainoudine, Amine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056543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Conception du système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Mohannad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10338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Design et développement </a:t>
                      </a:r>
                      <a:r>
                        <a:rPr lang="fr-FR" dirty="0" err="1"/>
                        <a:t>Front-End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Mohannad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29986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Développement </a:t>
                      </a:r>
                      <a:r>
                        <a:rPr lang="fr-FR" dirty="0" err="1"/>
                        <a:t>Back-End</a:t>
                      </a:r>
                      <a:r>
                        <a:rPr lang="fr-FR" dirty="0"/>
                        <a:t> (Django)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Mohannad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55375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Développement </a:t>
                      </a:r>
                      <a:r>
                        <a:rPr lang="fr-FR" dirty="0" err="1"/>
                        <a:t>Back-End</a:t>
                      </a:r>
                      <a:r>
                        <a:rPr lang="fr-FR" dirty="0"/>
                        <a:t> (AHP, Raster </a:t>
                      </a:r>
                      <a:r>
                        <a:rPr lang="fr-FR" dirty="0" err="1"/>
                        <a:t>Algebra</a:t>
                      </a:r>
                      <a:r>
                        <a:rPr lang="fr-FR" dirty="0"/>
                        <a:t>, Zonal </a:t>
                      </a:r>
                      <a:r>
                        <a:rPr lang="fr-FR" dirty="0" err="1"/>
                        <a:t>Statistics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Abou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333034"/>
                  </a:ext>
                </a:extLst>
              </a:tr>
              <a:tr h="519642">
                <a:tc>
                  <a:txBody>
                    <a:bodyPr/>
                    <a:lstStyle/>
                    <a:p>
                      <a:r>
                        <a:rPr lang="fr-FR" dirty="0"/>
                        <a:t>Base de données et </a:t>
                      </a:r>
                      <a:r>
                        <a:rPr lang="fr-FR" dirty="0" err="1"/>
                        <a:t>Géoserver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Mohannad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56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10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D6D8C71-DA27-40D7-8E5A-6930A449CC5E}"/>
              </a:ext>
            </a:extLst>
          </p:cNvPr>
          <p:cNvSpPr txBox="1"/>
          <p:nvPr/>
        </p:nvSpPr>
        <p:spPr>
          <a:xfrm>
            <a:off x="2307772" y="2032000"/>
            <a:ext cx="6981370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062401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3">
            <a:extLst>
              <a:ext uri="{FF2B5EF4-FFF2-40B4-BE49-F238E27FC236}">
                <a16:creationId xmlns:a16="http://schemas.microsoft.com/office/drawing/2014/main" id="{DDBB7025-A3B8-43A5-9202-DF4DC4EC68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1" r="1348" b="5117"/>
          <a:stretch/>
        </p:blipFill>
        <p:spPr bwMode="auto">
          <a:xfrm>
            <a:off x="1091111" y="248012"/>
            <a:ext cx="10009777" cy="4211100"/>
          </a:xfrm>
          <a:prstGeom prst="rect">
            <a:avLst/>
          </a:prstGeom>
          <a:ln>
            <a:noFill/>
          </a:ln>
          <a:effectLst>
            <a:reflection stA="21000" endPos="55000" dir="5400000" sy="-100000" algn="bl" rotWithShape="0"/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196" y="6033184"/>
            <a:ext cx="10175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fr-F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Mohannad </a:t>
            </a:r>
            <a:r>
              <a:rPr lang="fr-FR" dirty="0">
                <a:solidFill>
                  <a:prstClr val="black"/>
                </a:solidFill>
              </a:rPr>
              <a:t>ADHAM                                                                                                                 Zainoudine CHADHOULI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lvl="0">
              <a:defRPr/>
            </a:pPr>
            <a:r>
              <a:rPr lang="fr-FR" dirty="0">
                <a:solidFill>
                  <a:prstClr val="black"/>
                </a:solidFill>
              </a:rPr>
              <a:t>Abou FOFANA                                                                                                                          Amine  KERBOUCHE 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E9CC61-236B-4B48-8C89-F4AEA67E3D16}"/>
              </a:ext>
            </a:extLst>
          </p:cNvPr>
          <p:cNvSpPr txBox="1"/>
          <p:nvPr/>
        </p:nvSpPr>
        <p:spPr>
          <a:xfrm>
            <a:off x="1656250" y="4445514"/>
            <a:ext cx="931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Mise en place d’une application Web d’aide à la décision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522D196-1DDD-46B8-B761-1A41F8FE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EE9BB0DC-0054-439B-9060-F16BADBF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792" y="5102377"/>
            <a:ext cx="610739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altLang="fr-F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Master 2 Géomatique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altLang="fr-F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2017- 2018</a:t>
            </a:r>
            <a:endParaRPr kumimoji="0" lang="fr-CA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81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0">
            <a:extLst>
              <a:ext uri="{FF2B5EF4-FFF2-40B4-BE49-F238E27FC236}">
                <a16:creationId xmlns:a16="http://schemas.microsoft.com/office/drawing/2014/main" id="{684CA0DC-C0E3-42C3-A0DD-39AE69D63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31203"/>
              </p:ext>
            </p:extLst>
          </p:nvPr>
        </p:nvGraphicFramePr>
        <p:xfrm>
          <a:off x="994964" y="1487714"/>
          <a:ext cx="4099549" cy="447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DF2F5523-3803-4D9E-91AA-939FB638EDFA}"/>
              </a:ext>
            </a:extLst>
          </p:cNvPr>
          <p:cNvSpPr txBox="1"/>
          <p:nvPr/>
        </p:nvSpPr>
        <p:spPr>
          <a:xfrm>
            <a:off x="1750100" y="0"/>
            <a:ext cx="870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Présentation du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7A03DC-478E-4574-9CC7-27BF3470F2ED}"/>
              </a:ext>
            </a:extLst>
          </p:cNvPr>
          <p:cNvSpPr txBox="1"/>
          <p:nvPr/>
        </p:nvSpPr>
        <p:spPr>
          <a:xfrm>
            <a:off x="4840518" y="1487714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Faciliter la recherche de logement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Consulter, rechercher et prendre des décisions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Évaluer leur quartier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FDB7BC-2103-4B62-A528-71499061AA98}"/>
              </a:ext>
            </a:extLst>
          </p:cNvPr>
          <p:cNvSpPr txBox="1"/>
          <p:nvPr/>
        </p:nvSpPr>
        <p:spPr>
          <a:xfrm>
            <a:off x="4840518" y="3105834"/>
            <a:ext cx="289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Unité urbaine de Lyon</a:t>
            </a:r>
          </a:p>
          <a:p>
            <a:r>
              <a:rPr lang="fr-FR" dirty="0"/>
              <a:t>Travail à l’échelle des Iris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E2D12C-C470-4273-9332-6506F842B549}"/>
              </a:ext>
            </a:extLst>
          </p:cNvPr>
          <p:cNvSpPr txBox="1"/>
          <p:nvPr/>
        </p:nvSpPr>
        <p:spPr>
          <a:xfrm>
            <a:off x="4840518" y="4723955"/>
            <a:ext cx="28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Grand public</a:t>
            </a:r>
          </a:p>
        </p:txBody>
      </p:sp>
    </p:spTree>
    <p:extLst>
      <p:ext uri="{BB962C8B-B14F-4D97-AF65-F5344CB8AC3E}">
        <p14:creationId xmlns:p14="http://schemas.microsoft.com/office/powerpoint/2010/main" val="197733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2BD9E3-80F9-4E83-8B61-2855EA81AC39}"/>
              </a:ext>
            </a:extLst>
          </p:cNvPr>
          <p:cNvSpPr txBox="1"/>
          <p:nvPr/>
        </p:nvSpPr>
        <p:spPr>
          <a:xfrm>
            <a:off x="1866900" y="13732"/>
            <a:ext cx="835660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Acquisition et traitement des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09B82B-6D22-4DC6-AEDA-0AB083CA56C2}"/>
              </a:ext>
            </a:extLst>
          </p:cNvPr>
          <p:cNvSpPr txBox="1"/>
          <p:nvPr/>
        </p:nvSpPr>
        <p:spPr>
          <a:xfrm>
            <a:off x="38637" y="552416"/>
            <a:ext cx="414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Acquisition et choix des données utilisées</a:t>
            </a:r>
          </a:p>
        </p:txBody>
      </p:sp>
      <p:graphicFrame>
        <p:nvGraphicFramePr>
          <p:cNvPr id="5" name="Diagram 10">
            <a:extLst>
              <a:ext uri="{FF2B5EF4-FFF2-40B4-BE49-F238E27FC236}">
                <a16:creationId xmlns:a16="http://schemas.microsoft.com/office/drawing/2014/main" id="{6FE10D39-D863-4084-9BFB-F52F932EF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172023"/>
              </p:ext>
            </p:extLst>
          </p:nvPr>
        </p:nvGraphicFramePr>
        <p:xfrm>
          <a:off x="621755" y="552416"/>
          <a:ext cx="10975159" cy="527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042F73A1-077C-404A-AE88-27D9C6416BAF}"/>
              </a:ext>
            </a:extLst>
          </p:cNvPr>
          <p:cNvSpPr txBox="1"/>
          <p:nvPr/>
        </p:nvSpPr>
        <p:spPr>
          <a:xfrm>
            <a:off x="3465322" y="2728445"/>
            <a:ext cx="1403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Etudiants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Retraités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Chômeurs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travailleurs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0F865-28B7-4C21-BC95-92C6907D6EE3}"/>
              </a:ext>
            </a:extLst>
          </p:cNvPr>
          <p:cNvSpPr txBox="1"/>
          <p:nvPr/>
        </p:nvSpPr>
        <p:spPr>
          <a:xfrm>
            <a:off x="6060056" y="2470061"/>
            <a:ext cx="15379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Recherche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Grandlyon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Data.gouv.fr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DDB9A-38EF-4DA0-A3E7-C0B66A55EAF1}"/>
              </a:ext>
            </a:extLst>
          </p:cNvPr>
          <p:cNvSpPr txBox="1"/>
          <p:nvPr/>
        </p:nvSpPr>
        <p:spPr>
          <a:xfrm>
            <a:off x="763748" y="2520731"/>
            <a:ext cx="17068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Définir les critères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Critère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Critère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Critère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13FCA5-CB7F-48F2-9EF2-3ECBCC911529}"/>
              </a:ext>
            </a:extLst>
          </p:cNvPr>
          <p:cNvSpPr txBox="1"/>
          <p:nvPr/>
        </p:nvSpPr>
        <p:spPr>
          <a:xfrm>
            <a:off x="8615684" y="2762945"/>
            <a:ext cx="3123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Prix de loyer         revenu médian par Iris   </a:t>
            </a:r>
          </a:p>
          <a:p>
            <a:endParaRPr lang="fr-FR" sz="1400" dirty="0"/>
          </a:p>
          <a:p>
            <a:r>
              <a:rPr lang="fr-FR" sz="1400" dirty="0"/>
              <a:t>Criminalité          établissements sanitaire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00336B6-2053-45DE-9E85-A9771E749515}"/>
              </a:ext>
            </a:extLst>
          </p:cNvPr>
          <p:cNvCxnSpPr>
            <a:cxnSpLocks/>
          </p:cNvCxnSpPr>
          <p:nvPr/>
        </p:nvCxnSpPr>
        <p:spPr>
          <a:xfrm>
            <a:off x="9616322" y="2924211"/>
            <a:ext cx="246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FA02AF5-9E97-451F-85A6-F4653FEA5B4E}"/>
              </a:ext>
            </a:extLst>
          </p:cNvPr>
          <p:cNvCxnSpPr>
            <a:cxnSpLocks/>
          </p:cNvCxnSpPr>
          <p:nvPr/>
        </p:nvCxnSpPr>
        <p:spPr>
          <a:xfrm>
            <a:off x="9565520" y="3382664"/>
            <a:ext cx="2475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7D9D30E5-32ED-4BBB-86B3-6F14D3C30643}"/>
              </a:ext>
            </a:extLst>
          </p:cNvPr>
          <p:cNvSpPr txBox="1"/>
          <p:nvPr/>
        </p:nvSpPr>
        <p:spPr>
          <a:xfrm>
            <a:off x="5109030" y="890970"/>
            <a:ext cx="1537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16 critères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CCE42-0B45-4729-8AE5-7DE3FDD84FAD}"/>
              </a:ext>
            </a:extLst>
          </p:cNvPr>
          <p:cNvSpPr txBox="1"/>
          <p:nvPr/>
        </p:nvSpPr>
        <p:spPr>
          <a:xfrm>
            <a:off x="4741464" y="4597406"/>
            <a:ext cx="26371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Prix du loyer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Parking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Transport en commun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Lieux culturel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Établissements scolaire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Bruit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Criminalité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/>
              <a:t>Principaux axes de communication</a:t>
            </a:r>
            <a:endParaRPr lang="en-US" sz="12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49EEE73-2BDA-4673-B2DF-911C8BB7F53F}"/>
              </a:ext>
            </a:extLst>
          </p:cNvPr>
          <p:cNvSpPr/>
          <p:nvPr/>
        </p:nvSpPr>
        <p:spPr>
          <a:xfrm>
            <a:off x="6241774" y="4253948"/>
            <a:ext cx="185530" cy="278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6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FA1DDA0-7DC4-4C3D-BF82-418BB111746F}"/>
              </a:ext>
            </a:extLst>
          </p:cNvPr>
          <p:cNvSpPr txBox="1"/>
          <p:nvPr/>
        </p:nvSpPr>
        <p:spPr>
          <a:xfrm>
            <a:off x="1866900" y="13732"/>
            <a:ext cx="838200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dirty="0"/>
              <a:t>Acquisition et traitement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062657-63F7-4495-87AB-45A984A75743}"/>
              </a:ext>
            </a:extLst>
          </p:cNvPr>
          <p:cNvSpPr txBox="1"/>
          <p:nvPr/>
        </p:nvSpPr>
        <p:spPr>
          <a:xfrm>
            <a:off x="0" y="450106"/>
            <a:ext cx="414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Traitements des données</a:t>
            </a:r>
          </a:p>
        </p:txBody>
      </p:sp>
      <p:sp>
        <p:nvSpPr>
          <p:cNvPr id="7" name="Flèche : angle droit à deux pointes 6">
            <a:extLst>
              <a:ext uri="{FF2B5EF4-FFF2-40B4-BE49-F238E27FC236}">
                <a16:creationId xmlns:a16="http://schemas.microsoft.com/office/drawing/2014/main" id="{4E69B3FB-D80E-49A6-AABD-815FB3363F27}"/>
              </a:ext>
            </a:extLst>
          </p:cNvPr>
          <p:cNvSpPr/>
          <p:nvPr/>
        </p:nvSpPr>
        <p:spPr>
          <a:xfrm>
            <a:off x="7873052" y="1746039"/>
            <a:ext cx="1507509" cy="3182855"/>
          </a:xfrm>
          <a:prstGeom prst="leftUpArrow">
            <a:avLst>
              <a:gd name="adj1" fmla="val 2652"/>
              <a:gd name="adj2" fmla="val 8665"/>
              <a:gd name="adj3" fmla="val 3900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92D8A-935C-4016-9C2A-04C5922A38C6}"/>
              </a:ext>
            </a:extLst>
          </p:cNvPr>
          <p:cNvSpPr/>
          <p:nvPr/>
        </p:nvSpPr>
        <p:spPr>
          <a:xfrm>
            <a:off x="582271" y="3488795"/>
            <a:ext cx="2078670" cy="5176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Calcul de distance euclidienne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2F5BDB-6DA4-4BCB-AAED-C9440E1B60ED}"/>
              </a:ext>
            </a:extLst>
          </p:cNvPr>
          <p:cNvSpPr/>
          <p:nvPr/>
        </p:nvSpPr>
        <p:spPr>
          <a:xfrm>
            <a:off x="2980094" y="3476277"/>
            <a:ext cx="2078670" cy="51765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Classe, catégorie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59986-F04D-4919-AA3B-2567C66016F5}"/>
              </a:ext>
            </a:extLst>
          </p:cNvPr>
          <p:cNvSpPr/>
          <p:nvPr/>
        </p:nvSpPr>
        <p:spPr>
          <a:xfrm>
            <a:off x="4242748" y="4436812"/>
            <a:ext cx="3630304" cy="6165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Redimensionnement des rasters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a typeface="Calibri" panose="020F0502020204030204" pitchFamily="34" charset="0"/>
                <a:cs typeface="Arial" panose="020B0604020202020204" pitchFamily="34" charset="0"/>
              </a:rPr>
              <a:t>Résolution et échelle </a:t>
            </a:r>
            <a:endParaRPr lang="fr-FR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19D3CCA-2822-4C12-BFC5-A1F700857937}"/>
              </a:ext>
            </a:extLst>
          </p:cNvPr>
          <p:cNvSpPr/>
          <p:nvPr/>
        </p:nvSpPr>
        <p:spPr>
          <a:xfrm>
            <a:off x="8325134" y="1746039"/>
            <a:ext cx="1778490" cy="6165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Raster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160F742-A85D-48F5-8060-DA52B11A9090}"/>
              </a:ext>
            </a:extLst>
          </p:cNvPr>
          <p:cNvSpPr/>
          <p:nvPr/>
        </p:nvSpPr>
        <p:spPr>
          <a:xfrm>
            <a:off x="1969960" y="1677526"/>
            <a:ext cx="1778490" cy="61650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Vecteur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EA274-6FDB-476D-9658-88004E811C98}"/>
              </a:ext>
            </a:extLst>
          </p:cNvPr>
          <p:cNvSpPr/>
          <p:nvPr/>
        </p:nvSpPr>
        <p:spPr>
          <a:xfrm>
            <a:off x="8171137" y="3540784"/>
            <a:ext cx="2078670" cy="3886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Analyse AMC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423D0E-CB0F-413E-ACBC-A0262CD8B779}"/>
              </a:ext>
            </a:extLst>
          </p:cNvPr>
          <p:cNvSpPr/>
          <p:nvPr/>
        </p:nvSpPr>
        <p:spPr>
          <a:xfrm>
            <a:off x="8021919" y="2685650"/>
            <a:ext cx="2377106" cy="6165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Traitement sous Idrissi</a:t>
            </a:r>
          </a:p>
        </p:txBody>
      </p:sp>
      <p:sp>
        <p:nvSpPr>
          <p:cNvPr id="15" name="Nuage 14">
            <a:extLst>
              <a:ext uri="{FF2B5EF4-FFF2-40B4-BE49-F238E27FC236}">
                <a16:creationId xmlns:a16="http://schemas.microsoft.com/office/drawing/2014/main" id="{EDF9E773-61D8-43DF-8706-134C87C2C37C}"/>
              </a:ext>
            </a:extLst>
          </p:cNvPr>
          <p:cNvSpPr/>
          <p:nvPr/>
        </p:nvSpPr>
        <p:spPr>
          <a:xfrm>
            <a:off x="4801871" y="494713"/>
            <a:ext cx="2151663" cy="1307239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Brutes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CD6F3A9-A13C-43FD-9E90-3CBCEFD9BC93}"/>
              </a:ext>
            </a:extLst>
          </p:cNvPr>
          <p:cNvSpPr/>
          <p:nvPr/>
        </p:nvSpPr>
        <p:spPr>
          <a:xfrm>
            <a:off x="5155223" y="5248986"/>
            <a:ext cx="1444957" cy="10453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dirty="0">
                <a:ea typeface="Calibri" panose="020F0502020204030204" pitchFamily="34" charset="0"/>
                <a:cs typeface="Arial" panose="020B0604020202020204" pitchFamily="34" charset="0"/>
              </a:rPr>
              <a:t>Résultat final (Raster)</a:t>
            </a:r>
          </a:p>
        </p:txBody>
      </p:sp>
      <p:sp>
        <p:nvSpPr>
          <p:cNvPr id="17" name="Flèche : courbe vers la gauche 16">
            <a:extLst>
              <a:ext uri="{FF2B5EF4-FFF2-40B4-BE49-F238E27FC236}">
                <a16:creationId xmlns:a16="http://schemas.microsoft.com/office/drawing/2014/main" id="{F9C74955-0240-4116-8E8B-A9F7393CDA46}"/>
              </a:ext>
            </a:extLst>
          </p:cNvPr>
          <p:cNvSpPr/>
          <p:nvPr/>
        </p:nvSpPr>
        <p:spPr>
          <a:xfrm rot="17573605">
            <a:off x="8012993" y="-85802"/>
            <a:ext cx="571724" cy="2338932"/>
          </a:xfrm>
          <a:prstGeom prst="curvedLeftArrow">
            <a:avLst>
              <a:gd name="adj1" fmla="val 25000"/>
              <a:gd name="adj2" fmla="val 91333"/>
              <a:gd name="adj3" fmla="val 5216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courbe vers la droite 17">
            <a:extLst>
              <a:ext uri="{FF2B5EF4-FFF2-40B4-BE49-F238E27FC236}">
                <a16:creationId xmlns:a16="http://schemas.microsoft.com/office/drawing/2014/main" id="{80E6ABDB-9C37-4615-AE73-9DA6646C026F}"/>
              </a:ext>
            </a:extLst>
          </p:cNvPr>
          <p:cNvSpPr/>
          <p:nvPr/>
        </p:nvSpPr>
        <p:spPr>
          <a:xfrm rot="4168639">
            <a:off x="3434873" y="29636"/>
            <a:ext cx="627155" cy="2087647"/>
          </a:xfrm>
          <a:prstGeom prst="curvedRightArrow">
            <a:avLst>
              <a:gd name="adj1" fmla="val 25000"/>
              <a:gd name="adj2" fmla="val 50000"/>
              <a:gd name="adj3" fmla="val 6066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Flèche : angle droit 18">
            <a:extLst>
              <a:ext uri="{FF2B5EF4-FFF2-40B4-BE49-F238E27FC236}">
                <a16:creationId xmlns:a16="http://schemas.microsoft.com/office/drawing/2014/main" id="{15859A8C-1FB4-4DD0-916D-AD49C1BA97B4}"/>
              </a:ext>
            </a:extLst>
          </p:cNvPr>
          <p:cNvSpPr/>
          <p:nvPr/>
        </p:nvSpPr>
        <p:spPr>
          <a:xfrm rot="5400000">
            <a:off x="2221019" y="2884453"/>
            <a:ext cx="2634860" cy="1454022"/>
          </a:xfrm>
          <a:prstGeom prst="bentUpArrow">
            <a:avLst>
              <a:gd name="adj1" fmla="val 2332"/>
              <a:gd name="adj2" fmla="val 8100"/>
              <a:gd name="adj3" fmla="val 3444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E00EC8-7C6C-4E5E-B56E-C1ADED1F400F}"/>
              </a:ext>
            </a:extLst>
          </p:cNvPr>
          <p:cNvSpPr/>
          <p:nvPr/>
        </p:nvSpPr>
        <p:spPr>
          <a:xfrm>
            <a:off x="1452950" y="2550386"/>
            <a:ext cx="2812510" cy="6346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Nettoyage, jointure, pondération,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ea typeface="Calibri" panose="020F0502020204030204" pitchFamily="34" charset="0"/>
                <a:cs typeface="Arial" panose="020B0604020202020204" pitchFamily="34" charset="0"/>
              </a:rPr>
              <a:t>(ArcGis)</a:t>
            </a:r>
            <a:endParaRPr lang="fr-FR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0E5A42D-7927-4532-939D-B491CDCC0CD4}"/>
              </a:ext>
            </a:extLst>
          </p:cNvPr>
          <p:cNvSpPr/>
          <p:nvPr/>
        </p:nvSpPr>
        <p:spPr>
          <a:xfrm>
            <a:off x="409433" y="3370668"/>
            <a:ext cx="10631606" cy="1809806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854462-5D90-4662-85F8-F525BCC6DD09}"/>
              </a:ext>
            </a:extLst>
          </p:cNvPr>
          <p:cNvSpPr/>
          <p:nvPr/>
        </p:nvSpPr>
        <p:spPr>
          <a:xfrm>
            <a:off x="314148" y="5180474"/>
            <a:ext cx="254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Environnement de travail</a:t>
            </a:r>
          </a:p>
        </p:txBody>
      </p:sp>
    </p:spTree>
    <p:extLst>
      <p:ext uri="{BB962C8B-B14F-4D97-AF65-F5344CB8AC3E}">
        <p14:creationId xmlns:p14="http://schemas.microsoft.com/office/powerpoint/2010/main" val="409442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C07D28E-03E4-4009-BB96-6E9E4715C1DF}"/>
              </a:ext>
            </a:extLst>
          </p:cNvPr>
          <p:cNvSpPr txBox="1"/>
          <p:nvPr/>
        </p:nvSpPr>
        <p:spPr>
          <a:xfrm>
            <a:off x="787400" y="0"/>
            <a:ext cx="1027430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Conception et développement de l’application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AECCF6-45CD-4F10-A34D-8226823DF253}"/>
              </a:ext>
            </a:extLst>
          </p:cNvPr>
          <p:cNvSpPr txBox="1"/>
          <p:nvPr/>
        </p:nvSpPr>
        <p:spPr>
          <a:xfrm>
            <a:off x="2612571" y="2659559"/>
            <a:ext cx="619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Conception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5706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97A741DD-D2E4-44B8-9596-D012BBC1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8322" y="776060"/>
            <a:ext cx="6208482" cy="46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2D3DC1D-AB95-4882-9EB5-A4352BA1F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23" y="655621"/>
            <a:ext cx="9954785" cy="495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6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7B622-E5D4-4807-B7F2-BD75AF9E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8" y="348380"/>
            <a:ext cx="10642934" cy="5539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13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390</Words>
  <Application>Microsoft Office PowerPoint</Application>
  <PresentationFormat>Widescreen</PresentationFormat>
  <Paragraphs>130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Copperplate Gothic 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Economique</dc:title>
  <dc:creator>Besta chadhouli</dc:creator>
  <cp:lastModifiedBy>Mohannad</cp:lastModifiedBy>
  <cp:revision>66</cp:revision>
  <dcterms:created xsi:type="dcterms:W3CDTF">2018-01-26T15:56:19Z</dcterms:created>
  <dcterms:modified xsi:type="dcterms:W3CDTF">2018-02-26T11:02:07Z</dcterms:modified>
</cp:coreProperties>
</file>